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Dosis"/>
      <p:regular r:id="rId31"/>
      <p:bold r:id="rId32"/>
    </p:embeddedFont>
    <p:embeddedFont>
      <p:font typeface="Roboto"/>
      <p:regular r:id="rId33"/>
      <p:bold r:id="rId34"/>
      <p:italic r:id="rId35"/>
      <p:boldItalic r:id="rId36"/>
    </p:embeddedFont>
    <p:embeddedFont>
      <p:font typeface="Open Sans"/>
      <p:regular r:id="rId37"/>
      <p:bold r:id="rId38"/>
      <p:italic r:id="rId39"/>
      <p:boldItalic r:id="rId40"/>
    </p:embeddedFont>
    <p:embeddedFont>
      <p:font typeface="Alegrey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42" Type="http://schemas.openxmlformats.org/officeDocument/2006/relationships/font" Target="fonts/Alegreya-bold.fntdata"/><Relationship Id="rId41" Type="http://schemas.openxmlformats.org/officeDocument/2006/relationships/font" Target="fonts/Alegreya-regular.fntdata"/><Relationship Id="rId22" Type="http://schemas.openxmlformats.org/officeDocument/2006/relationships/slide" Target="slides/slide18.xml"/><Relationship Id="rId44" Type="http://schemas.openxmlformats.org/officeDocument/2006/relationships/font" Target="fonts/Alegreya-boldItalic.fntdata"/><Relationship Id="rId21" Type="http://schemas.openxmlformats.org/officeDocument/2006/relationships/slide" Target="slides/slide17.xml"/><Relationship Id="rId43" Type="http://schemas.openxmlformats.org/officeDocument/2006/relationships/font" Target="fonts/Alegreya-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Dosis-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regular.fntdata"/><Relationship Id="rId10" Type="http://schemas.openxmlformats.org/officeDocument/2006/relationships/slide" Target="slides/slide6.xml"/><Relationship Id="rId32" Type="http://schemas.openxmlformats.org/officeDocument/2006/relationships/font" Target="fonts/Dosis-bold.fntdata"/><Relationship Id="rId13" Type="http://schemas.openxmlformats.org/officeDocument/2006/relationships/slide" Target="slides/slide9.xml"/><Relationship Id="rId35" Type="http://schemas.openxmlformats.org/officeDocument/2006/relationships/font" Target="fonts/Roboto-italic.fntdata"/><Relationship Id="rId12" Type="http://schemas.openxmlformats.org/officeDocument/2006/relationships/slide" Target="slides/slide8.xml"/><Relationship Id="rId34" Type="http://schemas.openxmlformats.org/officeDocument/2006/relationships/font" Target="fonts/Roboto-bold.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Roboto-boldItalic.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6" name="Shape 4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1" name="Shape 461"/>
        <p:cNvGrpSpPr/>
        <p:nvPr/>
      </p:nvGrpSpPr>
      <p:grpSpPr>
        <a:xfrm>
          <a:off x="0" y="0"/>
          <a:ext cx="0" cy="0"/>
          <a:chOff x="0" y="0"/>
          <a:chExt cx="0" cy="0"/>
        </a:xfrm>
      </p:grpSpPr>
      <p:sp>
        <p:nvSpPr>
          <p:cNvPr id="462" name="Shape 4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3" name="Shape 4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6" name="Shape 4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1" name="Shape 5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7" name="Shape 5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5" name="Shape 5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5" name="Shape 5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http://www.endustriyelbulut.com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3" name="Shape 563"/>
        <p:cNvGrpSpPr/>
        <p:nvPr/>
      </p:nvGrpSpPr>
      <p:grpSpPr>
        <a:xfrm>
          <a:off x="0" y="0"/>
          <a:ext cx="0" cy="0"/>
          <a:chOff x="0" y="0"/>
          <a:chExt cx="0" cy="0"/>
        </a:xfrm>
      </p:grpSpPr>
      <p:sp>
        <p:nvSpPr>
          <p:cNvPr id="564" name="Shape 5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5" name="Shape 5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0" name="Shape 6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0" name="Shape 6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8" name="Shape 668"/>
        <p:cNvGrpSpPr/>
        <p:nvPr/>
      </p:nvGrpSpPr>
      <p:grpSpPr>
        <a:xfrm>
          <a:off x="0" y="0"/>
          <a:ext cx="0" cy="0"/>
          <a:chOff x="0" y="0"/>
          <a:chExt cx="0" cy="0"/>
        </a:xfrm>
      </p:grpSpPr>
      <p:sp>
        <p:nvSpPr>
          <p:cNvPr id="669" name="Shape 6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0" name="Shape 6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8" name="Shape 678"/>
        <p:cNvGrpSpPr/>
        <p:nvPr/>
      </p:nvGrpSpPr>
      <p:grpSpPr>
        <a:xfrm>
          <a:off x="0" y="0"/>
          <a:ext cx="0" cy="0"/>
          <a:chOff x="0" y="0"/>
          <a:chExt cx="0" cy="0"/>
        </a:xfrm>
      </p:grpSpPr>
      <p:sp>
        <p:nvSpPr>
          <p:cNvPr id="679" name="Shape 6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0" name="Shape 6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0" name="Shape 690"/>
        <p:cNvGrpSpPr/>
        <p:nvPr/>
      </p:nvGrpSpPr>
      <p:grpSpPr>
        <a:xfrm>
          <a:off x="0" y="0"/>
          <a:ext cx="0" cy="0"/>
          <a:chOff x="0" y="0"/>
          <a:chExt cx="0" cy="0"/>
        </a:xfrm>
      </p:grpSpPr>
      <p:sp>
        <p:nvSpPr>
          <p:cNvPr id="691" name="Shape 6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2" name="Shape 6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rgbClr val="4C5C64"/>
        </a:solidFill>
      </p:bgPr>
    </p:bg>
    <p:spTree>
      <p:nvGrpSpPr>
        <p:cNvPr id="9" name="Shape 9"/>
        <p:cNvGrpSpPr/>
        <p:nvPr/>
      </p:nvGrpSpPr>
      <p:grpSpPr>
        <a:xfrm>
          <a:off x="0" y="0"/>
          <a:ext cx="0" cy="0"/>
          <a:chOff x="0" y="0"/>
          <a:chExt cx="0" cy="0"/>
        </a:xfrm>
      </p:grpSpPr>
      <p:sp>
        <p:nvSpPr>
          <p:cNvPr id="10" name="Shape 10"/>
          <p:cNvSpPr txBox="1"/>
          <p:nvPr>
            <p:ph type="ctrTitle"/>
          </p:nvPr>
        </p:nvSpPr>
        <p:spPr>
          <a:xfrm>
            <a:off x="-44575" y="766625"/>
            <a:ext cx="9188700" cy="2510100"/>
          </a:xfrm>
          <a:prstGeom prst="rect">
            <a:avLst/>
          </a:prstGeom>
        </p:spPr>
        <p:txBody>
          <a:bodyPr anchorCtr="0" anchor="b" bIns="91425" lIns="91425" rIns="91425" tIns="91425"/>
          <a:lstStyle>
            <a:lvl1pPr lvl="0" algn="ctr">
              <a:spcBef>
                <a:spcPts val="0"/>
              </a:spcBef>
              <a:buClr>
                <a:srgbClr val="FFFFFF"/>
              </a:buClr>
              <a:buSzPct val="100000"/>
              <a:buFont typeface="Dosis"/>
              <a:defRPr b="1" sz="8000">
                <a:solidFill>
                  <a:srgbClr val="FFFFFF"/>
                </a:solidFill>
                <a:latin typeface="Dosis"/>
                <a:ea typeface="Dosis"/>
                <a:cs typeface="Dosis"/>
                <a:sym typeface="Dosis"/>
              </a:defRPr>
            </a:lvl1pPr>
            <a:lvl2pPr lvl="1" algn="ctr">
              <a:spcBef>
                <a:spcPts val="0"/>
              </a:spcBef>
              <a:buClr>
                <a:srgbClr val="FFFFFF"/>
              </a:buClr>
              <a:buSzPct val="100000"/>
              <a:defRPr sz="5200">
                <a:solidFill>
                  <a:srgbClr val="FFFFFF"/>
                </a:solidFill>
              </a:defRPr>
            </a:lvl2pPr>
            <a:lvl3pPr lvl="2" algn="ctr">
              <a:spcBef>
                <a:spcPts val="0"/>
              </a:spcBef>
              <a:buClr>
                <a:srgbClr val="FFFFFF"/>
              </a:buClr>
              <a:buSzPct val="100000"/>
              <a:defRPr sz="5200">
                <a:solidFill>
                  <a:srgbClr val="FFFFFF"/>
                </a:solidFill>
              </a:defRPr>
            </a:lvl3pPr>
            <a:lvl4pPr lvl="3" algn="ctr">
              <a:spcBef>
                <a:spcPts val="0"/>
              </a:spcBef>
              <a:buClr>
                <a:srgbClr val="FFFFFF"/>
              </a:buClr>
              <a:buSzPct val="100000"/>
              <a:defRPr sz="5200">
                <a:solidFill>
                  <a:srgbClr val="FFFFFF"/>
                </a:solidFill>
              </a:defRPr>
            </a:lvl4pPr>
            <a:lvl5pPr lvl="4" algn="ctr">
              <a:spcBef>
                <a:spcPts val="0"/>
              </a:spcBef>
              <a:buClr>
                <a:srgbClr val="FFFFFF"/>
              </a:buClr>
              <a:buSzPct val="100000"/>
              <a:defRPr sz="5200">
                <a:solidFill>
                  <a:srgbClr val="FFFFFF"/>
                </a:solidFill>
              </a:defRPr>
            </a:lvl5pPr>
            <a:lvl6pPr lvl="5" algn="ctr">
              <a:spcBef>
                <a:spcPts val="0"/>
              </a:spcBef>
              <a:buClr>
                <a:srgbClr val="FFFFFF"/>
              </a:buClr>
              <a:buSzPct val="100000"/>
              <a:defRPr sz="5200">
                <a:solidFill>
                  <a:srgbClr val="FFFFFF"/>
                </a:solidFill>
              </a:defRPr>
            </a:lvl6pPr>
            <a:lvl7pPr lvl="6" algn="ctr">
              <a:spcBef>
                <a:spcPts val="0"/>
              </a:spcBef>
              <a:buClr>
                <a:srgbClr val="FFFFFF"/>
              </a:buClr>
              <a:buSzPct val="100000"/>
              <a:defRPr sz="5200">
                <a:solidFill>
                  <a:srgbClr val="FFFFFF"/>
                </a:solidFill>
              </a:defRPr>
            </a:lvl7pPr>
            <a:lvl8pPr lvl="7" algn="ctr">
              <a:spcBef>
                <a:spcPts val="0"/>
              </a:spcBef>
              <a:buClr>
                <a:srgbClr val="FFFFFF"/>
              </a:buClr>
              <a:buSzPct val="100000"/>
              <a:defRPr sz="5200">
                <a:solidFill>
                  <a:srgbClr val="FFFFFF"/>
                </a:solidFill>
              </a:defRPr>
            </a:lvl8pPr>
            <a:lvl9pPr lvl="8" algn="ctr">
              <a:spcBef>
                <a:spcPts val="0"/>
              </a:spcBef>
              <a:buClr>
                <a:srgbClr val="FFFFFF"/>
              </a:buClr>
              <a:buSzPct val="100000"/>
              <a:defRPr sz="5200">
                <a:solidFill>
                  <a:srgbClr val="FFFFFF"/>
                </a:solidFill>
              </a:defRPr>
            </a:lvl9pPr>
          </a:lstStyle>
          <a:p/>
        </p:txBody>
      </p:sp>
      <p:sp>
        <p:nvSpPr>
          <p:cNvPr id="11" name="Shape 11"/>
          <p:cNvSpPr txBox="1"/>
          <p:nvPr>
            <p:ph idx="1" type="subTitle"/>
          </p:nvPr>
        </p:nvSpPr>
        <p:spPr>
          <a:xfrm>
            <a:off x="311700" y="3276600"/>
            <a:ext cx="8520600" cy="636600"/>
          </a:xfrm>
          <a:prstGeom prst="rect">
            <a:avLst/>
          </a:prstGeom>
        </p:spPr>
        <p:txBody>
          <a:bodyPr anchorCtr="0" anchor="t" bIns="91425" lIns="91425" rIns="91425" tIns="91425"/>
          <a:lstStyle>
            <a:lvl1pPr lvl="0"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1pPr>
            <a:lvl2pPr lvl="1"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2pPr>
            <a:lvl3pPr lvl="2"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3pPr>
            <a:lvl4pPr lvl="3"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4pPr>
            <a:lvl5pPr lvl="4"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5pPr>
            <a:lvl6pPr lvl="5"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6pPr>
            <a:lvl7pPr lvl="6"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7pPr>
            <a:lvl8pPr lvl="7"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8pPr>
            <a:lvl9pPr lvl="8" algn="ctr">
              <a:lnSpc>
                <a:spcPct val="100000"/>
              </a:lnSpc>
              <a:spcBef>
                <a:spcPts val="0"/>
              </a:spcBef>
              <a:spcAft>
                <a:spcPts val="0"/>
              </a:spcAft>
              <a:buClr>
                <a:srgbClr val="FFFFFF"/>
              </a:buClr>
              <a:buSzPct val="100000"/>
              <a:buFont typeface="Open Sans"/>
              <a:buNone/>
              <a:defRPr sz="2600">
                <a:solidFill>
                  <a:srgbClr val="FFFFFF"/>
                </a:solidFill>
                <a:latin typeface="Open Sans"/>
                <a:ea typeface="Open Sans"/>
                <a:cs typeface="Open Sans"/>
                <a:sym typeface="Open Sans"/>
              </a:defRPr>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77" name="Shape 77"/>
        <p:cNvGrpSpPr/>
        <p:nvPr/>
      </p:nvGrpSpPr>
      <p:grpSpPr>
        <a:xfrm>
          <a:off x="0" y="0"/>
          <a:ext cx="0" cy="0"/>
          <a:chOff x="0" y="0"/>
          <a:chExt cx="0" cy="0"/>
        </a:xfrm>
      </p:grpSpPr>
      <p:sp>
        <p:nvSpPr>
          <p:cNvPr id="78" name="Shape 78"/>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79" name="Shape 79"/>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80" name="Shape 80"/>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81" name="Shape 81"/>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2" name="Shape 8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3" name="Shape 83"/>
        <p:cNvGrpSpPr/>
        <p:nvPr/>
      </p:nvGrpSpPr>
      <p:grpSpPr>
        <a:xfrm>
          <a:off x="0" y="0"/>
          <a:ext cx="0" cy="0"/>
          <a:chOff x="0" y="0"/>
          <a:chExt cx="0" cy="0"/>
        </a:xfrm>
      </p:grpSpPr>
      <p:sp>
        <p:nvSpPr>
          <p:cNvPr id="84" name="Shape 84"/>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85" name="Shape 8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86" name="Shape 86"/>
        <p:cNvGrpSpPr/>
        <p:nvPr/>
      </p:nvGrpSpPr>
      <p:grpSpPr>
        <a:xfrm>
          <a:off x="0" y="0"/>
          <a:ext cx="0" cy="0"/>
          <a:chOff x="0" y="0"/>
          <a:chExt cx="0" cy="0"/>
        </a:xfrm>
      </p:grpSpPr>
      <p:sp>
        <p:nvSpPr>
          <p:cNvPr id="87" name="Shape 87"/>
          <p:cNvSpPr txBox="1"/>
          <p:nvPr/>
        </p:nvSpPr>
        <p:spPr>
          <a:xfrm>
            <a:off x="6819375" y="4714900"/>
            <a:ext cx="2236800" cy="3030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rgbClr val="666666"/>
                </a:solidFill>
                <a:latin typeface="Open Sans"/>
                <a:ea typeface="Open Sans"/>
                <a:cs typeface="Open Sans"/>
                <a:sym typeface="Open Sans"/>
              </a:rPr>
              <a:t>freegoogleslidestemplates.com</a:t>
            </a:r>
          </a:p>
        </p:txBody>
      </p:sp>
      <p:sp>
        <p:nvSpPr>
          <p:cNvPr id="88" name="Shape 88"/>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Clr>
                <a:srgbClr val="666666"/>
              </a:buClr>
              <a:buSzPct val="100000"/>
              <a:buFont typeface="Dosis"/>
              <a:defRPr sz="12500">
                <a:solidFill>
                  <a:srgbClr val="666666"/>
                </a:solidFill>
                <a:latin typeface="Dosis"/>
                <a:ea typeface="Dosis"/>
                <a:cs typeface="Dosis"/>
                <a:sym typeface="Dosis"/>
              </a:defRPr>
            </a:lvl1pPr>
            <a:lvl2pPr lvl="1" algn="ctr">
              <a:spcBef>
                <a:spcPts val="0"/>
              </a:spcBef>
              <a:buSzPct val="100000"/>
              <a:buFont typeface="Dosis"/>
              <a:defRPr sz="12500">
                <a:latin typeface="Dosis"/>
                <a:ea typeface="Dosis"/>
                <a:cs typeface="Dosis"/>
                <a:sym typeface="Dosis"/>
              </a:defRPr>
            </a:lvl2pPr>
            <a:lvl3pPr lvl="2" algn="ctr">
              <a:spcBef>
                <a:spcPts val="0"/>
              </a:spcBef>
              <a:buSzPct val="100000"/>
              <a:buFont typeface="Dosis"/>
              <a:defRPr sz="12500">
                <a:latin typeface="Dosis"/>
                <a:ea typeface="Dosis"/>
                <a:cs typeface="Dosis"/>
                <a:sym typeface="Dosis"/>
              </a:defRPr>
            </a:lvl3pPr>
            <a:lvl4pPr lvl="3" algn="ctr">
              <a:spcBef>
                <a:spcPts val="0"/>
              </a:spcBef>
              <a:buSzPct val="100000"/>
              <a:buFont typeface="Dosis"/>
              <a:defRPr sz="12500">
                <a:latin typeface="Dosis"/>
                <a:ea typeface="Dosis"/>
                <a:cs typeface="Dosis"/>
                <a:sym typeface="Dosis"/>
              </a:defRPr>
            </a:lvl4pPr>
            <a:lvl5pPr lvl="4" algn="ctr">
              <a:spcBef>
                <a:spcPts val="0"/>
              </a:spcBef>
              <a:buSzPct val="100000"/>
              <a:buFont typeface="Dosis"/>
              <a:defRPr sz="12500">
                <a:latin typeface="Dosis"/>
                <a:ea typeface="Dosis"/>
                <a:cs typeface="Dosis"/>
                <a:sym typeface="Dosis"/>
              </a:defRPr>
            </a:lvl5pPr>
            <a:lvl6pPr lvl="5" algn="ctr">
              <a:spcBef>
                <a:spcPts val="0"/>
              </a:spcBef>
              <a:buSzPct val="100000"/>
              <a:buFont typeface="Dosis"/>
              <a:defRPr sz="12500">
                <a:latin typeface="Dosis"/>
                <a:ea typeface="Dosis"/>
                <a:cs typeface="Dosis"/>
                <a:sym typeface="Dosis"/>
              </a:defRPr>
            </a:lvl6pPr>
            <a:lvl7pPr lvl="6" algn="ctr">
              <a:spcBef>
                <a:spcPts val="0"/>
              </a:spcBef>
              <a:buSzPct val="100000"/>
              <a:buFont typeface="Dosis"/>
              <a:defRPr sz="12500">
                <a:latin typeface="Dosis"/>
                <a:ea typeface="Dosis"/>
                <a:cs typeface="Dosis"/>
                <a:sym typeface="Dosis"/>
              </a:defRPr>
            </a:lvl7pPr>
            <a:lvl8pPr lvl="7" algn="ctr">
              <a:spcBef>
                <a:spcPts val="0"/>
              </a:spcBef>
              <a:buSzPct val="100000"/>
              <a:buFont typeface="Dosis"/>
              <a:defRPr sz="12500">
                <a:latin typeface="Dosis"/>
                <a:ea typeface="Dosis"/>
                <a:cs typeface="Dosis"/>
                <a:sym typeface="Dosis"/>
              </a:defRPr>
            </a:lvl8pPr>
            <a:lvl9pPr lvl="8" algn="ctr">
              <a:spcBef>
                <a:spcPts val="0"/>
              </a:spcBef>
              <a:buSzPct val="100000"/>
              <a:buFont typeface="Dosis"/>
              <a:defRPr sz="12500">
                <a:latin typeface="Dosis"/>
                <a:ea typeface="Dosis"/>
                <a:cs typeface="Dosis"/>
                <a:sym typeface="Dosis"/>
              </a:defRPr>
            </a:lvl9pPr>
          </a:lstStyle>
          <a:p/>
        </p:txBody>
      </p:sp>
      <p:sp>
        <p:nvSpPr>
          <p:cNvPr id="89" name="Shape 89"/>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buFont typeface="Open Sans"/>
              <a:defRPr>
                <a:latin typeface="Open Sans"/>
                <a:ea typeface="Open Sans"/>
                <a:cs typeface="Open Sans"/>
                <a:sym typeface="Open Sans"/>
              </a:defRPr>
            </a:lvl1pPr>
            <a:lvl2pPr lvl="1" algn="ctr">
              <a:spcBef>
                <a:spcPts val="0"/>
              </a:spcBef>
              <a:buFont typeface="Open Sans"/>
              <a:defRPr>
                <a:latin typeface="Open Sans"/>
                <a:ea typeface="Open Sans"/>
                <a:cs typeface="Open Sans"/>
                <a:sym typeface="Open Sans"/>
              </a:defRPr>
            </a:lvl2pPr>
            <a:lvl3pPr lvl="2" algn="ctr">
              <a:spcBef>
                <a:spcPts val="0"/>
              </a:spcBef>
              <a:buFont typeface="Open Sans"/>
              <a:defRPr>
                <a:latin typeface="Open Sans"/>
                <a:ea typeface="Open Sans"/>
                <a:cs typeface="Open Sans"/>
                <a:sym typeface="Open Sans"/>
              </a:defRPr>
            </a:lvl3pPr>
            <a:lvl4pPr lvl="3" algn="ctr">
              <a:spcBef>
                <a:spcPts val="0"/>
              </a:spcBef>
              <a:buFont typeface="Open Sans"/>
              <a:defRPr>
                <a:latin typeface="Open Sans"/>
                <a:ea typeface="Open Sans"/>
                <a:cs typeface="Open Sans"/>
                <a:sym typeface="Open Sans"/>
              </a:defRPr>
            </a:lvl4pPr>
            <a:lvl5pPr lvl="4" algn="ctr">
              <a:spcBef>
                <a:spcPts val="0"/>
              </a:spcBef>
              <a:buFont typeface="Open Sans"/>
              <a:defRPr>
                <a:latin typeface="Open Sans"/>
                <a:ea typeface="Open Sans"/>
                <a:cs typeface="Open Sans"/>
                <a:sym typeface="Open Sans"/>
              </a:defRPr>
            </a:lvl5pPr>
            <a:lvl6pPr lvl="5" algn="ctr">
              <a:spcBef>
                <a:spcPts val="0"/>
              </a:spcBef>
              <a:buFont typeface="Open Sans"/>
              <a:defRPr>
                <a:latin typeface="Open Sans"/>
                <a:ea typeface="Open Sans"/>
                <a:cs typeface="Open Sans"/>
                <a:sym typeface="Open Sans"/>
              </a:defRPr>
            </a:lvl6pPr>
            <a:lvl7pPr lvl="6" algn="ctr">
              <a:spcBef>
                <a:spcPts val="0"/>
              </a:spcBef>
              <a:buFont typeface="Open Sans"/>
              <a:defRPr>
                <a:latin typeface="Open Sans"/>
                <a:ea typeface="Open Sans"/>
                <a:cs typeface="Open Sans"/>
                <a:sym typeface="Open Sans"/>
              </a:defRPr>
            </a:lvl7pPr>
            <a:lvl8pPr lvl="7" algn="ctr">
              <a:spcBef>
                <a:spcPts val="0"/>
              </a:spcBef>
              <a:buFont typeface="Open Sans"/>
              <a:defRPr>
                <a:latin typeface="Open Sans"/>
                <a:ea typeface="Open Sans"/>
                <a:cs typeface="Open Sans"/>
                <a:sym typeface="Open Sans"/>
              </a:defRPr>
            </a:lvl8pPr>
            <a:lvl9pPr lvl="8" algn="ctr">
              <a:spcBef>
                <a:spcPts val="0"/>
              </a:spcBef>
              <a:buFont typeface="Open Sans"/>
              <a:defRPr>
                <a:latin typeface="Open Sans"/>
                <a:ea typeface="Open Sans"/>
                <a:cs typeface="Open Sans"/>
                <a:sym typeface="Open Sans"/>
              </a:defRPr>
            </a:lvl9pPr>
          </a:lstStyle>
          <a:p/>
        </p:txBody>
      </p:sp>
      <p:sp>
        <p:nvSpPr>
          <p:cNvPr id="90" name="Shape 90"/>
          <p:cNvSpPr/>
          <p:nvPr/>
        </p:nvSpPr>
        <p:spPr>
          <a:xfrm>
            <a:off x="8468475" y="152350"/>
            <a:ext cx="454500" cy="365400"/>
          </a:xfrm>
          <a:prstGeom prst="rect">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a:off x="8468475" y="517700"/>
            <a:ext cx="454500" cy="891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92" name="Shape 92"/>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lgn="ctr">
              <a:spcBef>
                <a:spcPts val="0"/>
              </a:spcBef>
              <a:buNone/>
            </a:pPr>
            <a:fld id="{00000000-1234-1234-1234-123412341234}" type="slidenum">
              <a:rPr lang="en" sz="1300">
                <a:solidFill>
                  <a:srgbClr val="FFFFFF"/>
                </a:solidFill>
              </a:rPr>
              <a:t>‹#›</a:t>
            </a:fld>
          </a:p>
        </p:txBody>
      </p:sp>
      <p:grpSp>
        <p:nvGrpSpPr>
          <p:cNvPr id="93" name="Shape 93"/>
          <p:cNvGrpSpPr/>
          <p:nvPr/>
        </p:nvGrpSpPr>
        <p:grpSpPr>
          <a:xfrm>
            <a:off x="197970" y="4683258"/>
            <a:ext cx="297191" cy="365407"/>
            <a:chOff x="2149550" y="2870305"/>
            <a:chExt cx="378394" cy="465249"/>
          </a:xfrm>
        </p:grpSpPr>
        <p:sp>
          <p:nvSpPr>
            <p:cNvPr id="94" name="Shape 94"/>
            <p:cNvSpPr/>
            <p:nvPr/>
          </p:nvSpPr>
          <p:spPr>
            <a:xfrm>
              <a:off x="2149569" y="2870305"/>
              <a:ext cx="378375" cy="465249"/>
            </a:xfrm>
            <a:custGeom>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95" name="Shape 95"/>
            <p:cNvSpPr/>
            <p:nvPr/>
          </p:nvSpPr>
          <p:spPr>
            <a:xfrm>
              <a:off x="2414965" y="2870305"/>
              <a:ext cx="112979" cy="125770"/>
            </a:xfrm>
            <a:custGeom>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96" name="Shape 96"/>
            <p:cNvSpPr/>
            <p:nvPr/>
          </p:nvSpPr>
          <p:spPr>
            <a:xfrm>
              <a:off x="2414965" y="2980087"/>
              <a:ext cx="112975" cy="112975"/>
            </a:xfrm>
            <a:custGeom>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97" name="Shape 97"/>
            <p:cNvSpPr/>
            <p:nvPr/>
          </p:nvSpPr>
          <p:spPr>
            <a:xfrm>
              <a:off x="2149550" y="3036900"/>
              <a:ext cx="378300" cy="227400"/>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FFFFFF"/>
                </a:buClr>
                <a:buSzPct val="25000"/>
                <a:buFont typeface="Calibri"/>
                <a:buNone/>
              </a:pPr>
              <a:r>
                <a:rPr b="0" i="0" lang="en" sz="800" u="none" cap="none" strike="noStrike">
                  <a:solidFill>
                    <a:srgbClr val="FFFFFF"/>
                  </a:solidFill>
                  <a:latin typeface="Open Sans"/>
                  <a:ea typeface="Open Sans"/>
                  <a:cs typeface="Open Sans"/>
                  <a:sym typeface="Open Sans"/>
                </a:rPr>
                <a:t>FGST</a:t>
              </a:r>
            </a:p>
          </p:txBody>
        </p:sp>
      </p:grpSp>
      <p:sp>
        <p:nvSpPr>
          <p:cNvPr id="98" name="Shape 98"/>
          <p:cNvSpPr txBox="1"/>
          <p:nvPr>
            <p:ph idx="2" type="title"/>
          </p:nvPr>
        </p:nvSpPr>
        <p:spPr>
          <a:xfrm>
            <a:off x="311700" y="34100"/>
            <a:ext cx="8520600" cy="572700"/>
          </a:xfrm>
          <a:prstGeom prst="rect">
            <a:avLst/>
          </a:prstGeom>
        </p:spPr>
        <p:txBody>
          <a:bodyPr anchorCtr="0" anchor="t" bIns="91425" lIns="91425" rIns="91425" tIns="91425"/>
          <a:lstStyle>
            <a:lvl1pPr lvl="0" rtl="0" algn="ctr">
              <a:spcBef>
                <a:spcPts val="0"/>
              </a:spcBef>
              <a:buNone/>
              <a:defRPr b="1" sz="3800">
                <a:solidFill>
                  <a:srgbClr val="666666"/>
                </a:solidFill>
                <a:latin typeface="Dosis"/>
                <a:ea typeface="Dosis"/>
                <a:cs typeface="Dosis"/>
                <a:sym typeface="Dosis"/>
              </a:defRPr>
            </a:lvl1pPr>
            <a:lvl2pPr lvl="1" rtl="0">
              <a:spcBef>
                <a:spcPts val="0"/>
              </a:spcBef>
              <a:buNone/>
              <a:defRPr b="1" sz="3600">
                <a:latin typeface="Dosis"/>
                <a:ea typeface="Dosis"/>
                <a:cs typeface="Dosis"/>
                <a:sym typeface="Dosis"/>
              </a:defRPr>
            </a:lvl2pPr>
            <a:lvl3pPr lvl="2" rtl="0">
              <a:spcBef>
                <a:spcPts val="0"/>
              </a:spcBef>
              <a:buNone/>
              <a:defRPr b="1" sz="3600">
                <a:latin typeface="Dosis"/>
                <a:ea typeface="Dosis"/>
                <a:cs typeface="Dosis"/>
                <a:sym typeface="Dosis"/>
              </a:defRPr>
            </a:lvl3pPr>
            <a:lvl4pPr lvl="3" rtl="0">
              <a:spcBef>
                <a:spcPts val="0"/>
              </a:spcBef>
              <a:buNone/>
              <a:defRPr b="1" sz="3600">
                <a:latin typeface="Dosis"/>
                <a:ea typeface="Dosis"/>
                <a:cs typeface="Dosis"/>
                <a:sym typeface="Dosis"/>
              </a:defRPr>
            </a:lvl4pPr>
            <a:lvl5pPr lvl="4" rtl="0">
              <a:spcBef>
                <a:spcPts val="0"/>
              </a:spcBef>
              <a:buNone/>
              <a:defRPr b="1" sz="3600">
                <a:latin typeface="Dosis"/>
                <a:ea typeface="Dosis"/>
                <a:cs typeface="Dosis"/>
                <a:sym typeface="Dosis"/>
              </a:defRPr>
            </a:lvl5pPr>
            <a:lvl6pPr lvl="5" rtl="0">
              <a:spcBef>
                <a:spcPts val="0"/>
              </a:spcBef>
              <a:buNone/>
              <a:defRPr b="1" sz="3600">
                <a:latin typeface="Dosis"/>
                <a:ea typeface="Dosis"/>
                <a:cs typeface="Dosis"/>
                <a:sym typeface="Dosis"/>
              </a:defRPr>
            </a:lvl6pPr>
            <a:lvl7pPr lvl="6" rtl="0">
              <a:spcBef>
                <a:spcPts val="0"/>
              </a:spcBef>
              <a:buNone/>
              <a:defRPr b="1" sz="3600">
                <a:latin typeface="Dosis"/>
                <a:ea typeface="Dosis"/>
                <a:cs typeface="Dosis"/>
                <a:sym typeface="Dosis"/>
              </a:defRPr>
            </a:lvl7pPr>
            <a:lvl8pPr lvl="7" rtl="0">
              <a:spcBef>
                <a:spcPts val="0"/>
              </a:spcBef>
              <a:buNone/>
              <a:defRPr b="1" sz="3600">
                <a:latin typeface="Dosis"/>
                <a:ea typeface="Dosis"/>
                <a:cs typeface="Dosis"/>
                <a:sym typeface="Dosis"/>
              </a:defRPr>
            </a:lvl8pPr>
            <a:lvl9pPr lvl="8" rtl="0">
              <a:spcBef>
                <a:spcPts val="0"/>
              </a:spcBef>
              <a:buNone/>
              <a:defRPr b="1" sz="3600">
                <a:latin typeface="Dosis"/>
                <a:ea typeface="Dosis"/>
                <a:cs typeface="Dosis"/>
                <a:sym typeface="Dosis"/>
              </a:defRPr>
            </a:lvl9pPr>
          </a:lstStyle>
          <a:p/>
        </p:txBody>
      </p:sp>
      <p:sp>
        <p:nvSpPr>
          <p:cNvPr id="99" name="Shape 99"/>
          <p:cNvSpPr txBox="1"/>
          <p:nvPr>
            <p:ph idx="3" type="subTitle"/>
          </p:nvPr>
        </p:nvSpPr>
        <p:spPr>
          <a:xfrm>
            <a:off x="2249850" y="606800"/>
            <a:ext cx="4644300" cy="244800"/>
          </a:xfrm>
          <a:prstGeom prst="rect">
            <a:avLst/>
          </a:prstGeom>
        </p:spPr>
        <p:txBody>
          <a:bodyPr anchorCtr="0" anchor="t" bIns="91425" lIns="91425" rIns="91425" tIns="91425"/>
          <a:lstStyle>
            <a:lvl1pPr lvl="0" rtl="0" algn="ctr">
              <a:spcBef>
                <a:spcPts val="0"/>
              </a:spcBef>
              <a:buNone/>
              <a:defRPr sz="1600">
                <a:latin typeface="Open Sans"/>
                <a:ea typeface="Open Sans"/>
                <a:cs typeface="Open Sans"/>
                <a:sym typeface="Open Sans"/>
              </a:defRPr>
            </a:lvl1pPr>
            <a:lvl2pPr lvl="1" rtl="0" algn="ctr">
              <a:spcBef>
                <a:spcPts val="0"/>
              </a:spcBef>
              <a:buNone/>
              <a:defRPr sz="1600">
                <a:latin typeface="Open Sans"/>
                <a:ea typeface="Open Sans"/>
                <a:cs typeface="Open Sans"/>
                <a:sym typeface="Open Sans"/>
              </a:defRPr>
            </a:lvl2pPr>
            <a:lvl3pPr lvl="2" rtl="0" algn="ctr">
              <a:spcBef>
                <a:spcPts val="0"/>
              </a:spcBef>
              <a:buNone/>
              <a:defRPr sz="1600">
                <a:latin typeface="Open Sans"/>
                <a:ea typeface="Open Sans"/>
                <a:cs typeface="Open Sans"/>
                <a:sym typeface="Open Sans"/>
              </a:defRPr>
            </a:lvl3pPr>
            <a:lvl4pPr lvl="3" rtl="0" algn="ctr">
              <a:spcBef>
                <a:spcPts val="0"/>
              </a:spcBef>
              <a:buNone/>
              <a:defRPr sz="1600">
                <a:latin typeface="Open Sans"/>
                <a:ea typeface="Open Sans"/>
                <a:cs typeface="Open Sans"/>
                <a:sym typeface="Open Sans"/>
              </a:defRPr>
            </a:lvl4pPr>
            <a:lvl5pPr lvl="4" rtl="0" algn="ctr">
              <a:spcBef>
                <a:spcPts val="0"/>
              </a:spcBef>
              <a:buNone/>
              <a:defRPr sz="1600">
                <a:latin typeface="Open Sans"/>
                <a:ea typeface="Open Sans"/>
                <a:cs typeface="Open Sans"/>
                <a:sym typeface="Open Sans"/>
              </a:defRPr>
            </a:lvl5pPr>
            <a:lvl6pPr lvl="5" rtl="0" algn="ctr">
              <a:spcBef>
                <a:spcPts val="0"/>
              </a:spcBef>
              <a:buNone/>
              <a:defRPr sz="1600">
                <a:latin typeface="Open Sans"/>
                <a:ea typeface="Open Sans"/>
                <a:cs typeface="Open Sans"/>
                <a:sym typeface="Open Sans"/>
              </a:defRPr>
            </a:lvl6pPr>
            <a:lvl7pPr lvl="6" rtl="0" algn="ctr">
              <a:spcBef>
                <a:spcPts val="0"/>
              </a:spcBef>
              <a:buNone/>
              <a:defRPr sz="1600">
                <a:latin typeface="Open Sans"/>
                <a:ea typeface="Open Sans"/>
                <a:cs typeface="Open Sans"/>
                <a:sym typeface="Open Sans"/>
              </a:defRPr>
            </a:lvl7pPr>
            <a:lvl8pPr lvl="7" rtl="0" algn="ctr">
              <a:spcBef>
                <a:spcPts val="0"/>
              </a:spcBef>
              <a:buNone/>
              <a:defRPr sz="1600">
                <a:latin typeface="Open Sans"/>
                <a:ea typeface="Open Sans"/>
                <a:cs typeface="Open Sans"/>
                <a:sym typeface="Open Sans"/>
              </a:defRPr>
            </a:lvl8pPr>
            <a:lvl9pPr lvl="8" rtl="0" algn="ctr">
              <a:spcBef>
                <a:spcPts val="0"/>
              </a:spcBef>
              <a:buNone/>
              <a:defRPr sz="1600">
                <a:latin typeface="Open Sans"/>
                <a:ea typeface="Open Sans"/>
                <a:cs typeface="Open Sans"/>
                <a:sym typeface="Open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0" name="Shape 100"/>
        <p:cNvGrpSpPr/>
        <p:nvPr/>
      </p:nvGrpSpPr>
      <p:grpSpPr>
        <a:xfrm>
          <a:off x="0" y="0"/>
          <a:ext cx="0" cy="0"/>
          <a:chOff x="0" y="0"/>
          <a:chExt cx="0" cy="0"/>
        </a:xfrm>
      </p:grpSpPr>
      <p:sp>
        <p:nvSpPr>
          <p:cNvPr id="101" name="Shape 10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Really Blank">
    <p:spTree>
      <p:nvGrpSpPr>
        <p:cNvPr id="102" name="Shape 10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_slide">
    <p:bg>
      <p:bgPr>
        <a:noFill/>
      </p:bgPr>
    </p:bg>
    <p:spTree>
      <p:nvGrpSpPr>
        <p:cNvPr id="103" name="Shape 103"/>
        <p:cNvGrpSpPr/>
        <p:nvPr/>
      </p:nvGrpSpPr>
      <p:grpSpPr>
        <a:xfrm>
          <a:off x="0" y="0"/>
          <a:ext cx="0" cy="0"/>
          <a:chOff x="0" y="0"/>
          <a:chExt cx="0" cy="0"/>
        </a:xfrm>
      </p:grpSpPr>
      <p:sp>
        <p:nvSpPr>
          <p:cNvPr id="104" name="Shape 104"/>
          <p:cNvSpPr txBox="1"/>
          <p:nvPr>
            <p:ph idx="12" type="sldNum"/>
          </p:nvPr>
        </p:nvSpPr>
        <p:spPr>
          <a:xfrm>
            <a:off x="8556783" y="47498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sz="1300">
                <a:solidFill>
                  <a:schemeClr val="dk1"/>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One">
    <p:spTree>
      <p:nvGrpSpPr>
        <p:cNvPr id="13" name="Shape 13"/>
        <p:cNvGrpSpPr/>
        <p:nvPr/>
      </p:nvGrpSpPr>
      <p:grpSpPr>
        <a:xfrm>
          <a:off x="0" y="0"/>
          <a:ext cx="0" cy="0"/>
          <a:chOff x="0" y="0"/>
          <a:chExt cx="0" cy="0"/>
        </a:xfrm>
      </p:grpSpPr>
      <p:sp>
        <p:nvSpPr>
          <p:cNvPr id="14" name="Shape 14"/>
          <p:cNvSpPr txBox="1"/>
          <p:nvPr>
            <p:ph type="title"/>
          </p:nvPr>
        </p:nvSpPr>
        <p:spPr>
          <a:xfrm>
            <a:off x="311700" y="34100"/>
            <a:ext cx="8520600" cy="572700"/>
          </a:xfrm>
          <a:prstGeom prst="rect">
            <a:avLst/>
          </a:prstGeom>
        </p:spPr>
        <p:txBody>
          <a:bodyPr anchorCtr="0" anchor="t" bIns="91425" lIns="91425" rIns="91425" tIns="91425"/>
          <a:lstStyle>
            <a:lvl1pPr lvl="0" rtl="0" algn="ctr">
              <a:spcBef>
                <a:spcPts val="0"/>
              </a:spcBef>
              <a:buNone/>
              <a:defRPr b="1" sz="3800">
                <a:solidFill>
                  <a:srgbClr val="666666"/>
                </a:solidFill>
                <a:latin typeface="Dosis"/>
                <a:ea typeface="Dosis"/>
                <a:cs typeface="Dosis"/>
                <a:sym typeface="Dosis"/>
              </a:defRPr>
            </a:lvl1pPr>
            <a:lvl2pPr lvl="1" rtl="0">
              <a:spcBef>
                <a:spcPts val="0"/>
              </a:spcBef>
              <a:buNone/>
              <a:defRPr b="1" sz="3600">
                <a:latin typeface="Dosis"/>
                <a:ea typeface="Dosis"/>
                <a:cs typeface="Dosis"/>
                <a:sym typeface="Dosis"/>
              </a:defRPr>
            </a:lvl2pPr>
            <a:lvl3pPr lvl="2" rtl="0">
              <a:spcBef>
                <a:spcPts val="0"/>
              </a:spcBef>
              <a:buNone/>
              <a:defRPr b="1" sz="3600">
                <a:latin typeface="Dosis"/>
                <a:ea typeface="Dosis"/>
                <a:cs typeface="Dosis"/>
                <a:sym typeface="Dosis"/>
              </a:defRPr>
            </a:lvl3pPr>
            <a:lvl4pPr lvl="3" rtl="0">
              <a:spcBef>
                <a:spcPts val="0"/>
              </a:spcBef>
              <a:buNone/>
              <a:defRPr b="1" sz="3600">
                <a:latin typeface="Dosis"/>
                <a:ea typeface="Dosis"/>
                <a:cs typeface="Dosis"/>
                <a:sym typeface="Dosis"/>
              </a:defRPr>
            </a:lvl4pPr>
            <a:lvl5pPr lvl="4" rtl="0">
              <a:spcBef>
                <a:spcPts val="0"/>
              </a:spcBef>
              <a:buNone/>
              <a:defRPr b="1" sz="3600">
                <a:latin typeface="Dosis"/>
                <a:ea typeface="Dosis"/>
                <a:cs typeface="Dosis"/>
                <a:sym typeface="Dosis"/>
              </a:defRPr>
            </a:lvl5pPr>
            <a:lvl6pPr lvl="5" rtl="0">
              <a:spcBef>
                <a:spcPts val="0"/>
              </a:spcBef>
              <a:buNone/>
              <a:defRPr b="1" sz="3600">
                <a:latin typeface="Dosis"/>
                <a:ea typeface="Dosis"/>
                <a:cs typeface="Dosis"/>
                <a:sym typeface="Dosis"/>
              </a:defRPr>
            </a:lvl6pPr>
            <a:lvl7pPr lvl="6" rtl="0">
              <a:spcBef>
                <a:spcPts val="0"/>
              </a:spcBef>
              <a:buNone/>
              <a:defRPr b="1" sz="3600">
                <a:latin typeface="Dosis"/>
                <a:ea typeface="Dosis"/>
                <a:cs typeface="Dosis"/>
                <a:sym typeface="Dosis"/>
              </a:defRPr>
            </a:lvl7pPr>
            <a:lvl8pPr lvl="7" rtl="0">
              <a:spcBef>
                <a:spcPts val="0"/>
              </a:spcBef>
              <a:buNone/>
              <a:defRPr b="1" sz="3600">
                <a:latin typeface="Dosis"/>
                <a:ea typeface="Dosis"/>
                <a:cs typeface="Dosis"/>
                <a:sym typeface="Dosis"/>
              </a:defRPr>
            </a:lvl8pPr>
            <a:lvl9pPr lvl="8" rtl="0">
              <a:spcBef>
                <a:spcPts val="0"/>
              </a:spcBef>
              <a:buNone/>
              <a:defRPr b="1" sz="3600">
                <a:latin typeface="Dosis"/>
                <a:ea typeface="Dosis"/>
                <a:cs typeface="Dosis"/>
                <a:sym typeface="Dosis"/>
              </a:defRPr>
            </a:lvl9pPr>
          </a:lstStyle>
          <a:p/>
        </p:txBody>
      </p:sp>
      <p:sp>
        <p:nvSpPr>
          <p:cNvPr id="15" name="Shape 15"/>
          <p:cNvSpPr txBox="1"/>
          <p:nvPr>
            <p:ph idx="1" type="subTitle"/>
          </p:nvPr>
        </p:nvSpPr>
        <p:spPr>
          <a:xfrm>
            <a:off x="2249850" y="606800"/>
            <a:ext cx="4644300" cy="244800"/>
          </a:xfrm>
          <a:prstGeom prst="rect">
            <a:avLst/>
          </a:prstGeom>
        </p:spPr>
        <p:txBody>
          <a:bodyPr anchorCtr="0" anchor="t" bIns="91425" lIns="91425" rIns="91425" tIns="91425"/>
          <a:lstStyle>
            <a:lvl1pPr lvl="0" algn="ctr">
              <a:spcBef>
                <a:spcPts val="0"/>
              </a:spcBef>
              <a:buNone/>
              <a:defRPr sz="1600">
                <a:latin typeface="Open Sans"/>
                <a:ea typeface="Open Sans"/>
                <a:cs typeface="Open Sans"/>
                <a:sym typeface="Open Sans"/>
              </a:defRPr>
            </a:lvl1pPr>
            <a:lvl2pPr lvl="1" algn="ctr">
              <a:spcBef>
                <a:spcPts val="0"/>
              </a:spcBef>
              <a:buNone/>
              <a:defRPr sz="1600">
                <a:latin typeface="Open Sans"/>
                <a:ea typeface="Open Sans"/>
                <a:cs typeface="Open Sans"/>
                <a:sym typeface="Open Sans"/>
              </a:defRPr>
            </a:lvl2pPr>
            <a:lvl3pPr lvl="2" algn="ctr">
              <a:spcBef>
                <a:spcPts val="0"/>
              </a:spcBef>
              <a:buNone/>
              <a:defRPr sz="1600">
                <a:latin typeface="Open Sans"/>
                <a:ea typeface="Open Sans"/>
                <a:cs typeface="Open Sans"/>
                <a:sym typeface="Open Sans"/>
              </a:defRPr>
            </a:lvl3pPr>
            <a:lvl4pPr lvl="3" algn="ctr">
              <a:spcBef>
                <a:spcPts val="0"/>
              </a:spcBef>
              <a:buNone/>
              <a:defRPr sz="1600">
                <a:latin typeface="Open Sans"/>
                <a:ea typeface="Open Sans"/>
                <a:cs typeface="Open Sans"/>
                <a:sym typeface="Open Sans"/>
              </a:defRPr>
            </a:lvl4pPr>
            <a:lvl5pPr lvl="4" algn="ctr">
              <a:spcBef>
                <a:spcPts val="0"/>
              </a:spcBef>
              <a:buNone/>
              <a:defRPr sz="1600">
                <a:latin typeface="Open Sans"/>
                <a:ea typeface="Open Sans"/>
                <a:cs typeface="Open Sans"/>
                <a:sym typeface="Open Sans"/>
              </a:defRPr>
            </a:lvl5pPr>
            <a:lvl6pPr lvl="5" algn="ctr">
              <a:spcBef>
                <a:spcPts val="0"/>
              </a:spcBef>
              <a:buNone/>
              <a:defRPr sz="1600">
                <a:latin typeface="Open Sans"/>
                <a:ea typeface="Open Sans"/>
                <a:cs typeface="Open Sans"/>
                <a:sym typeface="Open Sans"/>
              </a:defRPr>
            </a:lvl6pPr>
            <a:lvl7pPr lvl="6" algn="ctr">
              <a:spcBef>
                <a:spcPts val="0"/>
              </a:spcBef>
              <a:buNone/>
              <a:defRPr sz="1600">
                <a:latin typeface="Open Sans"/>
                <a:ea typeface="Open Sans"/>
                <a:cs typeface="Open Sans"/>
                <a:sym typeface="Open Sans"/>
              </a:defRPr>
            </a:lvl7pPr>
            <a:lvl8pPr lvl="7" algn="ctr">
              <a:spcBef>
                <a:spcPts val="0"/>
              </a:spcBef>
              <a:buNone/>
              <a:defRPr sz="1600">
                <a:latin typeface="Open Sans"/>
                <a:ea typeface="Open Sans"/>
                <a:cs typeface="Open Sans"/>
                <a:sym typeface="Open Sans"/>
              </a:defRPr>
            </a:lvl8pPr>
            <a:lvl9pPr lvl="8" algn="ctr">
              <a:spcBef>
                <a:spcPts val="0"/>
              </a:spcBef>
              <a:buNone/>
              <a:defRPr sz="1600">
                <a:latin typeface="Open Sans"/>
                <a:ea typeface="Open Sans"/>
                <a:cs typeface="Open Sans"/>
                <a:sym typeface="Open Sans"/>
              </a:defRPr>
            </a:lvl9pPr>
          </a:lstStyle>
          <a:p/>
        </p:txBody>
      </p:sp>
      <p:sp>
        <p:nvSpPr>
          <p:cNvPr id="16" name="Shape 16"/>
          <p:cNvSpPr/>
          <p:nvPr/>
        </p:nvSpPr>
        <p:spPr>
          <a:xfrm>
            <a:off x="8468475" y="152350"/>
            <a:ext cx="454500" cy="365400"/>
          </a:xfrm>
          <a:prstGeom prst="rect">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8468475" y="517700"/>
            <a:ext cx="454500" cy="891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18" name="Shape 18"/>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lgn="ctr">
              <a:spcBef>
                <a:spcPts val="0"/>
              </a:spcBef>
              <a:buNone/>
            </a:pPr>
            <a:fld id="{00000000-1234-1234-1234-123412341234}" type="slidenum">
              <a:rPr lang="en" sz="1300">
                <a:solidFill>
                  <a:srgbClr val="FFFFFF"/>
                </a:solidFill>
              </a:rPr>
              <a:t>‹#›</a:t>
            </a:fld>
          </a:p>
        </p:txBody>
      </p:sp>
      <p:sp>
        <p:nvSpPr>
          <p:cNvPr id="19" name="Shape 19"/>
          <p:cNvSpPr txBox="1"/>
          <p:nvPr/>
        </p:nvSpPr>
        <p:spPr>
          <a:xfrm>
            <a:off x="6819375" y="4714900"/>
            <a:ext cx="2236800" cy="3030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rgbClr val="666666"/>
                </a:solidFill>
                <a:latin typeface="Open Sans"/>
                <a:ea typeface="Open Sans"/>
                <a:cs typeface="Open Sans"/>
                <a:sym typeface="Open Sans"/>
              </a:rPr>
              <a:t>www.endustriyelbulut</a:t>
            </a:r>
            <a:r>
              <a:rPr lang="en" sz="1000">
                <a:solidFill>
                  <a:srgbClr val="666666"/>
                </a:solidFill>
                <a:latin typeface="Open Sans"/>
                <a:ea typeface="Open Sans"/>
                <a:cs typeface="Open Sans"/>
                <a:sym typeface="Open Sans"/>
              </a:rPr>
              <a:t>.com</a:t>
            </a:r>
          </a:p>
        </p:txBody>
      </p:sp>
      <p:pic>
        <p:nvPicPr>
          <p:cNvPr descr="1476559604_19.png" id="20" name="Shape 20"/>
          <p:cNvPicPr preferRelativeResize="0"/>
          <p:nvPr/>
        </p:nvPicPr>
        <p:blipFill>
          <a:blip r:embed="rId2">
            <a:alphaModFix/>
          </a:blip>
          <a:stretch>
            <a:fillRect/>
          </a:stretch>
        </p:blipFill>
        <p:spPr>
          <a:xfrm>
            <a:off x="197950" y="4717800"/>
            <a:ext cx="297175" cy="2971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Right">
    <p:spTree>
      <p:nvGrpSpPr>
        <p:cNvPr id="21" name="Shape 21"/>
        <p:cNvGrpSpPr/>
        <p:nvPr/>
      </p:nvGrpSpPr>
      <p:grpSpPr>
        <a:xfrm>
          <a:off x="0" y="0"/>
          <a:ext cx="0" cy="0"/>
          <a:chOff x="0" y="0"/>
          <a:chExt cx="0" cy="0"/>
        </a:xfrm>
      </p:grpSpPr>
      <p:sp>
        <p:nvSpPr>
          <p:cNvPr id="22" name="Shape 22"/>
          <p:cNvSpPr txBox="1"/>
          <p:nvPr>
            <p:ph type="title"/>
          </p:nvPr>
        </p:nvSpPr>
        <p:spPr>
          <a:xfrm>
            <a:off x="4563000" y="34100"/>
            <a:ext cx="3905400" cy="572700"/>
          </a:xfrm>
          <a:prstGeom prst="rect">
            <a:avLst/>
          </a:prstGeom>
        </p:spPr>
        <p:txBody>
          <a:bodyPr anchorCtr="0" anchor="t" bIns="91425" lIns="91425" rIns="91425" tIns="91425"/>
          <a:lstStyle>
            <a:lvl1pPr lvl="0" rtl="0" algn="ctr">
              <a:spcBef>
                <a:spcPts val="0"/>
              </a:spcBef>
              <a:buNone/>
              <a:defRPr b="1" sz="3800">
                <a:solidFill>
                  <a:srgbClr val="666666"/>
                </a:solidFill>
                <a:latin typeface="Dosis"/>
                <a:ea typeface="Dosis"/>
                <a:cs typeface="Dosis"/>
                <a:sym typeface="Dosis"/>
              </a:defRPr>
            </a:lvl1pPr>
            <a:lvl2pPr lvl="1" rtl="0">
              <a:spcBef>
                <a:spcPts val="0"/>
              </a:spcBef>
              <a:buNone/>
              <a:defRPr b="1" sz="3600">
                <a:latin typeface="Dosis"/>
                <a:ea typeface="Dosis"/>
                <a:cs typeface="Dosis"/>
                <a:sym typeface="Dosis"/>
              </a:defRPr>
            </a:lvl2pPr>
            <a:lvl3pPr lvl="2" rtl="0">
              <a:spcBef>
                <a:spcPts val="0"/>
              </a:spcBef>
              <a:buNone/>
              <a:defRPr b="1" sz="3600">
                <a:latin typeface="Dosis"/>
                <a:ea typeface="Dosis"/>
                <a:cs typeface="Dosis"/>
                <a:sym typeface="Dosis"/>
              </a:defRPr>
            </a:lvl3pPr>
            <a:lvl4pPr lvl="3" rtl="0">
              <a:spcBef>
                <a:spcPts val="0"/>
              </a:spcBef>
              <a:buNone/>
              <a:defRPr b="1" sz="3600">
                <a:latin typeface="Dosis"/>
                <a:ea typeface="Dosis"/>
                <a:cs typeface="Dosis"/>
                <a:sym typeface="Dosis"/>
              </a:defRPr>
            </a:lvl4pPr>
            <a:lvl5pPr lvl="4" rtl="0">
              <a:spcBef>
                <a:spcPts val="0"/>
              </a:spcBef>
              <a:buNone/>
              <a:defRPr b="1" sz="3600">
                <a:latin typeface="Dosis"/>
                <a:ea typeface="Dosis"/>
                <a:cs typeface="Dosis"/>
                <a:sym typeface="Dosis"/>
              </a:defRPr>
            </a:lvl5pPr>
            <a:lvl6pPr lvl="5" rtl="0">
              <a:spcBef>
                <a:spcPts val="0"/>
              </a:spcBef>
              <a:buNone/>
              <a:defRPr b="1" sz="3600">
                <a:latin typeface="Dosis"/>
                <a:ea typeface="Dosis"/>
                <a:cs typeface="Dosis"/>
                <a:sym typeface="Dosis"/>
              </a:defRPr>
            </a:lvl6pPr>
            <a:lvl7pPr lvl="6" rtl="0">
              <a:spcBef>
                <a:spcPts val="0"/>
              </a:spcBef>
              <a:buNone/>
              <a:defRPr b="1" sz="3600">
                <a:latin typeface="Dosis"/>
                <a:ea typeface="Dosis"/>
                <a:cs typeface="Dosis"/>
                <a:sym typeface="Dosis"/>
              </a:defRPr>
            </a:lvl7pPr>
            <a:lvl8pPr lvl="7" rtl="0">
              <a:spcBef>
                <a:spcPts val="0"/>
              </a:spcBef>
              <a:buNone/>
              <a:defRPr b="1" sz="3600">
                <a:latin typeface="Dosis"/>
                <a:ea typeface="Dosis"/>
                <a:cs typeface="Dosis"/>
                <a:sym typeface="Dosis"/>
              </a:defRPr>
            </a:lvl8pPr>
            <a:lvl9pPr lvl="8" rtl="0">
              <a:spcBef>
                <a:spcPts val="0"/>
              </a:spcBef>
              <a:buNone/>
              <a:defRPr b="1" sz="3600">
                <a:latin typeface="Dosis"/>
                <a:ea typeface="Dosis"/>
                <a:cs typeface="Dosis"/>
                <a:sym typeface="Dosis"/>
              </a:defRPr>
            </a:lvl9pPr>
          </a:lstStyle>
          <a:p/>
        </p:txBody>
      </p:sp>
      <p:sp>
        <p:nvSpPr>
          <p:cNvPr id="23" name="Shape 23"/>
          <p:cNvSpPr txBox="1"/>
          <p:nvPr>
            <p:ph idx="1" type="subTitle"/>
          </p:nvPr>
        </p:nvSpPr>
        <p:spPr>
          <a:xfrm>
            <a:off x="4563150" y="606800"/>
            <a:ext cx="3905400" cy="244800"/>
          </a:xfrm>
          <a:prstGeom prst="rect">
            <a:avLst/>
          </a:prstGeom>
        </p:spPr>
        <p:txBody>
          <a:bodyPr anchorCtr="0" anchor="t" bIns="91425" lIns="91425" rIns="91425" tIns="91425"/>
          <a:lstStyle>
            <a:lvl1pPr lvl="0" rtl="0" algn="ctr">
              <a:spcBef>
                <a:spcPts val="0"/>
              </a:spcBef>
              <a:buNone/>
              <a:defRPr sz="1600">
                <a:latin typeface="Open Sans"/>
                <a:ea typeface="Open Sans"/>
                <a:cs typeface="Open Sans"/>
                <a:sym typeface="Open Sans"/>
              </a:defRPr>
            </a:lvl1pPr>
            <a:lvl2pPr lvl="1" rtl="0" algn="ctr">
              <a:spcBef>
                <a:spcPts val="0"/>
              </a:spcBef>
              <a:buNone/>
              <a:defRPr sz="1600">
                <a:latin typeface="Open Sans"/>
                <a:ea typeface="Open Sans"/>
                <a:cs typeface="Open Sans"/>
                <a:sym typeface="Open Sans"/>
              </a:defRPr>
            </a:lvl2pPr>
            <a:lvl3pPr lvl="2" rtl="0" algn="ctr">
              <a:spcBef>
                <a:spcPts val="0"/>
              </a:spcBef>
              <a:buNone/>
              <a:defRPr sz="1600">
                <a:latin typeface="Open Sans"/>
                <a:ea typeface="Open Sans"/>
                <a:cs typeface="Open Sans"/>
                <a:sym typeface="Open Sans"/>
              </a:defRPr>
            </a:lvl3pPr>
            <a:lvl4pPr lvl="3" rtl="0" algn="ctr">
              <a:spcBef>
                <a:spcPts val="0"/>
              </a:spcBef>
              <a:buNone/>
              <a:defRPr sz="1600">
                <a:latin typeface="Open Sans"/>
                <a:ea typeface="Open Sans"/>
                <a:cs typeface="Open Sans"/>
                <a:sym typeface="Open Sans"/>
              </a:defRPr>
            </a:lvl4pPr>
            <a:lvl5pPr lvl="4" rtl="0" algn="ctr">
              <a:spcBef>
                <a:spcPts val="0"/>
              </a:spcBef>
              <a:buNone/>
              <a:defRPr sz="1600">
                <a:latin typeface="Open Sans"/>
                <a:ea typeface="Open Sans"/>
                <a:cs typeface="Open Sans"/>
                <a:sym typeface="Open Sans"/>
              </a:defRPr>
            </a:lvl5pPr>
            <a:lvl6pPr lvl="5" rtl="0" algn="ctr">
              <a:spcBef>
                <a:spcPts val="0"/>
              </a:spcBef>
              <a:buNone/>
              <a:defRPr sz="1600">
                <a:latin typeface="Open Sans"/>
                <a:ea typeface="Open Sans"/>
                <a:cs typeface="Open Sans"/>
                <a:sym typeface="Open Sans"/>
              </a:defRPr>
            </a:lvl6pPr>
            <a:lvl7pPr lvl="6" rtl="0" algn="ctr">
              <a:spcBef>
                <a:spcPts val="0"/>
              </a:spcBef>
              <a:buNone/>
              <a:defRPr sz="1600">
                <a:latin typeface="Open Sans"/>
                <a:ea typeface="Open Sans"/>
                <a:cs typeface="Open Sans"/>
                <a:sym typeface="Open Sans"/>
              </a:defRPr>
            </a:lvl7pPr>
            <a:lvl8pPr lvl="7" rtl="0" algn="ctr">
              <a:spcBef>
                <a:spcPts val="0"/>
              </a:spcBef>
              <a:buNone/>
              <a:defRPr sz="1600">
                <a:latin typeface="Open Sans"/>
                <a:ea typeface="Open Sans"/>
                <a:cs typeface="Open Sans"/>
                <a:sym typeface="Open Sans"/>
              </a:defRPr>
            </a:lvl8pPr>
            <a:lvl9pPr lvl="8" rtl="0" algn="ctr">
              <a:spcBef>
                <a:spcPts val="0"/>
              </a:spcBef>
              <a:buNone/>
              <a:defRPr sz="1600">
                <a:latin typeface="Open Sans"/>
                <a:ea typeface="Open Sans"/>
                <a:cs typeface="Open Sans"/>
                <a:sym typeface="Open Sans"/>
              </a:defRPr>
            </a:lvl9pPr>
          </a:lstStyle>
          <a:p/>
        </p:txBody>
      </p:sp>
      <p:sp>
        <p:nvSpPr>
          <p:cNvPr id="24" name="Shape 24"/>
          <p:cNvSpPr/>
          <p:nvPr/>
        </p:nvSpPr>
        <p:spPr>
          <a:xfrm>
            <a:off x="8468475" y="152350"/>
            <a:ext cx="454500" cy="365400"/>
          </a:xfrm>
          <a:prstGeom prst="rect">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8468475" y="517700"/>
            <a:ext cx="454500" cy="891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26" name="Shape 26"/>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lgn="ctr">
              <a:spcBef>
                <a:spcPts val="0"/>
              </a:spcBef>
              <a:buNone/>
            </a:pPr>
            <a:fld id="{00000000-1234-1234-1234-123412341234}" type="slidenum">
              <a:rPr lang="en" sz="1300">
                <a:solidFill>
                  <a:srgbClr val="FFFFFF"/>
                </a:solidFill>
              </a:rPr>
              <a:t>‹#›</a:t>
            </a:fld>
          </a:p>
        </p:txBody>
      </p:sp>
      <p:sp>
        <p:nvSpPr>
          <p:cNvPr id="27" name="Shape 27"/>
          <p:cNvSpPr txBox="1"/>
          <p:nvPr/>
        </p:nvSpPr>
        <p:spPr>
          <a:xfrm>
            <a:off x="6819375" y="4714900"/>
            <a:ext cx="2236800" cy="3030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rgbClr val="666666"/>
                </a:solidFill>
                <a:latin typeface="Open Sans"/>
                <a:ea typeface="Open Sans"/>
                <a:cs typeface="Open Sans"/>
                <a:sym typeface="Open Sans"/>
              </a:rPr>
              <a:t>endustriyelbulut</a:t>
            </a:r>
            <a:r>
              <a:rPr lang="en" sz="1000">
                <a:solidFill>
                  <a:srgbClr val="666666"/>
                </a:solidFill>
                <a:latin typeface="Open Sans"/>
                <a:ea typeface="Open Sans"/>
                <a:cs typeface="Open Sans"/>
                <a:sym typeface="Open Sans"/>
              </a:rPr>
              <a:t>.com</a:t>
            </a:r>
          </a:p>
        </p:txBody>
      </p:sp>
      <p:pic>
        <p:nvPicPr>
          <p:cNvPr descr="1476559604_19.png" id="28" name="Shape 28"/>
          <p:cNvPicPr preferRelativeResize="0"/>
          <p:nvPr/>
        </p:nvPicPr>
        <p:blipFill>
          <a:blip r:embed="rId2">
            <a:alphaModFix/>
          </a:blip>
          <a:stretch>
            <a:fillRect/>
          </a:stretch>
        </p:blipFill>
        <p:spPr>
          <a:xfrm>
            <a:off x="197950" y="4717800"/>
            <a:ext cx="297175" cy="2971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9" name="Shape 29"/>
        <p:cNvGrpSpPr/>
        <p:nvPr/>
      </p:nvGrpSpPr>
      <p:grpSpPr>
        <a:xfrm>
          <a:off x="0" y="0"/>
          <a:ext cx="0" cy="0"/>
          <a:chOff x="0" y="0"/>
          <a:chExt cx="0" cy="0"/>
        </a:xfrm>
      </p:grpSpPr>
      <p:sp>
        <p:nvSpPr>
          <p:cNvPr id="30" name="Shape 30"/>
          <p:cNvSpPr txBox="1"/>
          <p:nvPr>
            <p:ph type="title"/>
          </p:nvPr>
        </p:nvSpPr>
        <p:spPr>
          <a:xfrm>
            <a:off x="311700" y="2150850"/>
            <a:ext cx="8520600" cy="841800"/>
          </a:xfrm>
          <a:prstGeom prst="rect">
            <a:avLst/>
          </a:prstGeom>
        </p:spPr>
        <p:txBody>
          <a:bodyPr anchorCtr="0" anchor="ctr" bIns="91425" lIns="91425" rIns="91425" tIns="91425"/>
          <a:lstStyle>
            <a:lvl1pPr indent="-69850" lvl="0" marL="0" marR="0" rtl="0" algn="ctr">
              <a:lnSpc>
                <a:spcPct val="100000"/>
              </a:lnSpc>
              <a:spcBef>
                <a:spcPts val="0"/>
              </a:spcBef>
              <a:spcAft>
                <a:spcPts val="0"/>
              </a:spcAft>
              <a:buSzPct val="70588"/>
              <a:defRPr b="1" sz="5100">
                <a:solidFill>
                  <a:srgbClr val="666666"/>
                </a:solidFill>
                <a:latin typeface="Dosis"/>
                <a:ea typeface="Dosis"/>
                <a:cs typeface="Dosis"/>
                <a:sym typeface="Dosis"/>
              </a:defRPr>
            </a:lvl1pPr>
            <a:lvl2pPr lvl="1" algn="ctr">
              <a:spcBef>
                <a:spcPts val="0"/>
              </a:spcBef>
              <a:buSzPct val="100000"/>
              <a:defRPr sz="4900"/>
            </a:lvl2pPr>
            <a:lvl3pPr lvl="2" algn="ctr">
              <a:spcBef>
                <a:spcPts val="0"/>
              </a:spcBef>
              <a:buSzPct val="100000"/>
              <a:defRPr sz="4900"/>
            </a:lvl3pPr>
            <a:lvl4pPr lvl="3" algn="ctr">
              <a:spcBef>
                <a:spcPts val="0"/>
              </a:spcBef>
              <a:buSzPct val="100000"/>
              <a:defRPr sz="4900"/>
            </a:lvl4pPr>
            <a:lvl5pPr lvl="4" algn="ctr">
              <a:spcBef>
                <a:spcPts val="0"/>
              </a:spcBef>
              <a:buSzPct val="100000"/>
              <a:defRPr sz="4900"/>
            </a:lvl5pPr>
            <a:lvl6pPr lvl="5" algn="ctr">
              <a:spcBef>
                <a:spcPts val="0"/>
              </a:spcBef>
              <a:buSzPct val="100000"/>
              <a:defRPr sz="4900"/>
            </a:lvl6pPr>
            <a:lvl7pPr lvl="6" algn="ctr">
              <a:spcBef>
                <a:spcPts val="0"/>
              </a:spcBef>
              <a:buSzPct val="100000"/>
              <a:defRPr sz="4900"/>
            </a:lvl7pPr>
            <a:lvl8pPr lvl="7" algn="ctr">
              <a:spcBef>
                <a:spcPts val="0"/>
              </a:spcBef>
              <a:buSzPct val="100000"/>
              <a:defRPr sz="4900"/>
            </a:lvl8pPr>
            <a:lvl9pPr lvl="8" algn="ctr">
              <a:spcBef>
                <a:spcPts val="0"/>
              </a:spcBef>
              <a:buSzPct val="100000"/>
              <a:defRPr sz="4900"/>
            </a:lvl9pPr>
          </a:lstStyle>
          <a:p/>
        </p:txBody>
      </p:sp>
      <p:sp>
        <p:nvSpPr>
          <p:cNvPr id="31" name="Shape 31"/>
          <p:cNvSpPr/>
          <p:nvPr/>
        </p:nvSpPr>
        <p:spPr>
          <a:xfrm>
            <a:off x="8468475" y="152350"/>
            <a:ext cx="454500" cy="365400"/>
          </a:xfrm>
          <a:prstGeom prst="rect">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8468475" y="517700"/>
            <a:ext cx="454500" cy="891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33" name="Shape 33"/>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lgn="ctr">
              <a:spcBef>
                <a:spcPts val="0"/>
              </a:spcBef>
              <a:buNone/>
            </a:pPr>
            <a:fld id="{00000000-1234-1234-1234-123412341234}" type="slidenum">
              <a:rPr lang="en" sz="1300">
                <a:solidFill>
                  <a:srgbClr val="FFFFFF"/>
                </a:solidFill>
              </a:rPr>
              <a:t>‹#›</a:t>
            </a:fld>
          </a:p>
        </p:txBody>
      </p:sp>
      <p:sp>
        <p:nvSpPr>
          <p:cNvPr id="34" name="Shape 34"/>
          <p:cNvSpPr txBox="1"/>
          <p:nvPr/>
        </p:nvSpPr>
        <p:spPr>
          <a:xfrm>
            <a:off x="6819375" y="4714900"/>
            <a:ext cx="2236800" cy="3030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rgbClr val="666666"/>
                </a:solidFill>
                <a:latin typeface="Open Sans"/>
                <a:ea typeface="Open Sans"/>
                <a:cs typeface="Open Sans"/>
                <a:sym typeface="Open Sans"/>
              </a:rPr>
              <a:t>endustriyelbulut</a:t>
            </a:r>
            <a:r>
              <a:rPr lang="en" sz="1000">
                <a:solidFill>
                  <a:srgbClr val="666666"/>
                </a:solidFill>
                <a:latin typeface="Open Sans"/>
                <a:ea typeface="Open Sans"/>
                <a:cs typeface="Open Sans"/>
                <a:sym typeface="Open Sans"/>
              </a:rPr>
              <a:t>.com</a:t>
            </a:r>
          </a:p>
        </p:txBody>
      </p:sp>
      <p:grpSp>
        <p:nvGrpSpPr>
          <p:cNvPr id="35" name="Shape 35"/>
          <p:cNvGrpSpPr/>
          <p:nvPr/>
        </p:nvGrpSpPr>
        <p:grpSpPr>
          <a:xfrm>
            <a:off x="197970" y="4683258"/>
            <a:ext cx="297191" cy="365407"/>
            <a:chOff x="2149550" y="2870305"/>
            <a:chExt cx="378394" cy="465249"/>
          </a:xfrm>
        </p:grpSpPr>
        <p:sp>
          <p:nvSpPr>
            <p:cNvPr id="36" name="Shape 36"/>
            <p:cNvSpPr/>
            <p:nvPr/>
          </p:nvSpPr>
          <p:spPr>
            <a:xfrm>
              <a:off x="2149569" y="2870305"/>
              <a:ext cx="378375" cy="465249"/>
            </a:xfrm>
            <a:custGeom>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37" name="Shape 37"/>
            <p:cNvSpPr/>
            <p:nvPr/>
          </p:nvSpPr>
          <p:spPr>
            <a:xfrm>
              <a:off x="2414965" y="2870305"/>
              <a:ext cx="112979" cy="125770"/>
            </a:xfrm>
            <a:custGeom>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38" name="Shape 38"/>
            <p:cNvSpPr/>
            <p:nvPr/>
          </p:nvSpPr>
          <p:spPr>
            <a:xfrm>
              <a:off x="2414965" y="2980087"/>
              <a:ext cx="112975" cy="112975"/>
            </a:xfrm>
            <a:custGeom>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39" name="Shape 39"/>
            <p:cNvSpPr/>
            <p:nvPr/>
          </p:nvSpPr>
          <p:spPr>
            <a:xfrm>
              <a:off x="2149550" y="3036900"/>
              <a:ext cx="378300" cy="227400"/>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FFFFFF"/>
                </a:buClr>
                <a:buSzPct val="25000"/>
                <a:buFont typeface="Calibri"/>
                <a:buNone/>
              </a:pPr>
              <a:r>
                <a:rPr b="0" i="0" lang="en" sz="800" u="none" cap="none" strike="noStrike">
                  <a:solidFill>
                    <a:srgbClr val="FFFFFF"/>
                  </a:solidFill>
                  <a:latin typeface="Open Sans"/>
                  <a:ea typeface="Open Sans"/>
                  <a:cs typeface="Open Sans"/>
                  <a:sym typeface="Open Sans"/>
                </a:rPr>
                <a:t>FGST</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0" name="Shape 40"/>
        <p:cNvGrpSpPr/>
        <p:nvPr/>
      </p:nvGrpSpPr>
      <p:grpSpPr>
        <a:xfrm>
          <a:off x="0" y="0"/>
          <a:ext cx="0" cy="0"/>
          <a:chOff x="0" y="0"/>
          <a:chExt cx="0" cy="0"/>
        </a:xfrm>
      </p:grpSpPr>
      <p:sp>
        <p:nvSpPr>
          <p:cNvPr id="41" name="Shape 41"/>
          <p:cNvSpPr txBox="1"/>
          <p:nvPr/>
        </p:nvSpPr>
        <p:spPr>
          <a:xfrm>
            <a:off x="6819375" y="4714900"/>
            <a:ext cx="2236800" cy="3030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rgbClr val="666666"/>
                </a:solidFill>
                <a:latin typeface="Open Sans"/>
                <a:ea typeface="Open Sans"/>
                <a:cs typeface="Open Sans"/>
                <a:sym typeface="Open Sans"/>
              </a:rPr>
              <a:t>freegoogleslidestemplates.com</a:t>
            </a:r>
          </a:p>
        </p:txBody>
      </p:sp>
      <p:sp>
        <p:nvSpPr>
          <p:cNvPr id="42" name="Shape 4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buFont typeface="Open Sans"/>
              <a:defRPr>
                <a:latin typeface="Open Sans"/>
                <a:ea typeface="Open Sans"/>
                <a:cs typeface="Open Sans"/>
                <a:sym typeface="Open Sans"/>
              </a:defRPr>
            </a:lvl1pPr>
            <a:lvl2pPr lvl="1">
              <a:spcBef>
                <a:spcPts val="0"/>
              </a:spcBef>
              <a:buFont typeface="Open Sans"/>
              <a:defRPr>
                <a:latin typeface="Open Sans"/>
                <a:ea typeface="Open Sans"/>
                <a:cs typeface="Open Sans"/>
                <a:sym typeface="Open Sans"/>
              </a:defRPr>
            </a:lvl2pPr>
            <a:lvl3pPr lvl="2">
              <a:spcBef>
                <a:spcPts val="0"/>
              </a:spcBef>
              <a:buFont typeface="Open Sans"/>
              <a:defRPr>
                <a:latin typeface="Open Sans"/>
                <a:ea typeface="Open Sans"/>
                <a:cs typeface="Open Sans"/>
                <a:sym typeface="Open Sans"/>
              </a:defRPr>
            </a:lvl3pPr>
            <a:lvl4pPr lvl="3">
              <a:spcBef>
                <a:spcPts val="0"/>
              </a:spcBef>
              <a:buFont typeface="Open Sans"/>
              <a:defRPr>
                <a:latin typeface="Open Sans"/>
                <a:ea typeface="Open Sans"/>
                <a:cs typeface="Open Sans"/>
                <a:sym typeface="Open Sans"/>
              </a:defRPr>
            </a:lvl4pPr>
            <a:lvl5pPr lvl="4">
              <a:spcBef>
                <a:spcPts val="0"/>
              </a:spcBef>
              <a:buFont typeface="Open Sans"/>
              <a:defRPr>
                <a:latin typeface="Open Sans"/>
                <a:ea typeface="Open Sans"/>
                <a:cs typeface="Open Sans"/>
                <a:sym typeface="Open Sans"/>
              </a:defRPr>
            </a:lvl5pPr>
            <a:lvl6pPr lvl="5">
              <a:spcBef>
                <a:spcPts val="0"/>
              </a:spcBef>
              <a:buFont typeface="Open Sans"/>
              <a:defRPr>
                <a:latin typeface="Open Sans"/>
                <a:ea typeface="Open Sans"/>
                <a:cs typeface="Open Sans"/>
                <a:sym typeface="Open Sans"/>
              </a:defRPr>
            </a:lvl6pPr>
            <a:lvl7pPr lvl="6">
              <a:spcBef>
                <a:spcPts val="0"/>
              </a:spcBef>
              <a:buFont typeface="Open Sans"/>
              <a:defRPr>
                <a:latin typeface="Open Sans"/>
                <a:ea typeface="Open Sans"/>
                <a:cs typeface="Open Sans"/>
                <a:sym typeface="Open Sans"/>
              </a:defRPr>
            </a:lvl7pPr>
            <a:lvl8pPr lvl="7">
              <a:spcBef>
                <a:spcPts val="0"/>
              </a:spcBef>
              <a:buFont typeface="Open Sans"/>
              <a:defRPr>
                <a:latin typeface="Open Sans"/>
                <a:ea typeface="Open Sans"/>
                <a:cs typeface="Open Sans"/>
                <a:sym typeface="Open Sans"/>
              </a:defRPr>
            </a:lvl8pPr>
            <a:lvl9pPr lvl="8">
              <a:spcBef>
                <a:spcPts val="0"/>
              </a:spcBef>
              <a:buFont typeface="Open Sans"/>
              <a:defRPr>
                <a:latin typeface="Open Sans"/>
                <a:ea typeface="Open Sans"/>
                <a:cs typeface="Open Sans"/>
                <a:sym typeface="Open Sans"/>
              </a:defRPr>
            </a:lvl9pPr>
          </a:lstStyle>
          <a:p/>
        </p:txBody>
      </p:sp>
      <p:sp>
        <p:nvSpPr>
          <p:cNvPr id="43" name="Shape 43"/>
          <p:cNvSpPr/>
          <p:nvPr/>
        </p:nvSpPr>
        <p:spPr>
          <a:xfrm>
            <a:off x="8468475" y="152350"/>
            <a:ext cx="454500" cy="365400"/>
          </a:xfrm>
          <a:prstGeom prst="rect">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44" name="Shape 44"/>
          <p:cNvSpPr/>
          <p:nvPr/>
        </p:nvSpPr>
        <p:spPr>
          <a:xfrm>
            <a:off x="8468475" y="517700"/>
            <a:ext cx="454500" cy="891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45" name="Shape 45"/>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lgn="ctr">
              <a:spcBef>
                <a:spcPts val="0"/>
              </a:spcBef>
              <a:buNone/>
            </a:pPr>
            <a:fld id="{00000000-1234-1234-1234-123412341234}" type="slidenum">
              <a:rPr lang="en" sz="1300">
                <a:solidFill>
                  <a:srgbClr val="FFFFFF"/>
                </a:solidFill>
              </a:rPr>
              <a:t>‹#›</a:t>
            </a:fld>
          </a:p>
        </p:txBody>
      </p:sp>
      <p:grpSp>
        <p:nvGrpSpPr>
          <p:cNvPr id="46" name="Shape 46"/>
          <p:cNvGrpSpPr/>
          <p:nvPr/>
        </p:nvGrpSpPr>
        <p:grpSpPr>
          <a:xfrm>
            <a:off x="197970" y="4683258"/>
            <a:ext cx="297191" cy="365407"/>
            <a:chOff x="2149550" y="2870305"/>
            <a:chExt cx="378394" cy="465249"/>
          </a:xfrm>
        </p:grpSpPr>
        <p:sp>
          <p:nvSpPr>
            <p:cNvPr id="47" name="Shape 47"/>
            <p:cNvSpPr/>
            <p:nvPr/>
          </p:nvSpPr>
          <p:spPr>
            <a:xfrm>
              <a:off x="2149569" y="2870305"/>
              <a:ext cx="378375" cy="465249"/>
            </a:xfrm>
            <a:custGeom>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48" name="Shape 48"/>
            <p:cNvSpPr/>
            <p:nvPr/>
          </p:nvSpPr>
          <p:spPr>
            <a:xfrm>
              <a:off x="2414965" y="2870305"/>
              <a:ext cx="112979" cy="125770"/>
            </a:xfrm>
            <a:custGeom>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49" name="Shape 49"/>
            <p:cNvSpPr/>
            <p:nvPr/>
          </p:nvSpPr>
          <p:spPr>
            <a:xfrm>
              <a:off x="2414965" y="2980087"/>
              <a:ext cx="112975" cy="112975"/>
            </a:xfrm>
            <a:custGeom>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50" name="Shape 50"/>
            <p:cNvSpPr/>
            <p:nvPr/>
          </p:nvSpPr>
          <p:spPr>
            <a:xfrm>
              <a:off x="2149550" y="3036900"/>
              <a:ext cx="378300" cy="227400"/>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FFFFFF"/>
                </a:buClr>
                <a:buSzPct val="25000"/>
                <a:buFont typeface="Calibri"/>
                <a:buNone/>
              </a:pPr>
              <a:r>
                <a:rPr b="0" i="0" lang="en" sz="800" u="none" cap="none" strike="noStrike">
                  <a:solidFill>
                    <a:srgbClr val="FFFFFF"/>
                  </a:solidFill>
                  <a:latin typeface="Open Sans"/>
                  <a:ea typeface="Open Sans"/>
                  <a:cs typeface="Open Sans"/>
                  <a:sym typeface="Open Sans"/>
                </a:rPr>
                <a:t>FGST</a:t>
              </a:r>
            </a:p>
          </p:txBody>
        </p:sp>
      </p:grpSp>
      <p:sp>
        <p:nvSpPr>
          <p:cNvPr id="51" name="Shape 51"/>
          <p:cNvSpPr txBox="1"/>
          <p:nvPr>
            <p:ph type="title"/>
          </p:nvPr>
        </p:nvSpPr>
        <p:spPr>
          <a:xfrm>
            <a:off x="311700" y="34100"/>
            <a:ext cx="8520600" cy="572700"/>
          </a:xfrm>
          <a:prstGeom prst="rect">
            <a:avLst/>
          </a:prstGeom>
        </p:spPr>
        <p:txBody>
          <a:bodyPr anchorCtr="0" anchor="t" bIns="91425" lIns="91425" rIns="91425" tIns="91425"/>
          <a:lstStyle>
            <a:lvl1pPr lvl="0" rtl="0" algn="ctr">
              <a:spcBef>
                <a:spcPts val="0"/>
              </a:spcBef>
              <a:buNone/>
              <a:defRPr b="1" sz="3800">
                <a:solidFill>
                  <a:srgbClr val="666666"/>
                </a:solidFill>
                <a:latin typeface="Dosis"/>
                <a:ea typeface="Dosis"/>
                <a:cs typeface="Dosis"/>
                <a:sym typeface="Dosis"/>
              </a:defRPr>
            </a:lvl1pPr>
            <a:lvl2pPr lvl="1" rtl="0">
              <a:spcBef>
                <a:spcPts val="0"/>
              </a:spcBef>
              <a:buNone/>
              <a:defRPr b="1" sz="3600">
                <a:latin typeface="Dosis"/>
                <a:ea typeface="Dosis"/>
                <a:cs typeface="Dosis"/>
                <a:sym typeface="Dosis"/>
              </a:defRPr>
            </a:lvl2pPr>
            <a:lvl3pPr lvl="2" rtl="0">
              <a:spcBef>
                <a:spcPts val="0"/>
              </a:spcBef>
              <a:buNone/>
              <a:defRPr b="1" sz="3600">
                <a:latin typeface="Dosis"/>
                <a:ea typeface="Dosis"/>
                <a:cs typeface="Dosis"/>
                <a:sym typeface="Dosis"/>
              </a:defRPr>
            </a:lvl3pPr>
            <a:lvl4pPr lvl="3" rtl="0">
              <a:spcBef>
                <a:spcPts val="0"/>
              </a:spcBef>
              <a:buNone/>
              <a:defRPr b="1" sz="3600">
                <a:latin typeface="Dosis"/>
                <a:ea typeface="Dosis"/>
                <a:cs typeface="Dosis"/>
                <a:sym typeface="Dosis"/>
              </a:defRPr>
            </a:lvl4pPr>
            <a:lvl5pPr lvl="4" rtl="0">
              <a:spcBef>
                <a:spcPts val="0"/>
              </a:spcBef>
              <a:buNone/>
              <a:defRPr b="1" sz="3600">
                <a:latin typeface="Dosis"/>
                <a:ea typeface="Dosis"/>
                <a:cs typeface="Dosis"/>
                <a:sym typeface="Dosis"/>
              </a:defRPr>
            </a:lvl5pPr>
            <a:lvl6pPr lvl="5" rtl="0">
              <a:spcBef>
                <a:spcPts val="0"/>
              </a:spcBef>
              <a:buNone/>
              <a:defRPr b="1" sz="3600">
                <a:latin typeface="Dosis"/>
                <a:ea typeface="Dosis"/>
                <a:cs typeface="Dosis"/>
                <a:sym typeface="Dosis"/>
              </a:defRPr>
            </a:lvl6pPr>
            <a:lvl7pPr lvl="6" rtl="0">
              <a:spcBef>
                <a:spcPts val="0"/>
              </a:spcBef>
              <a:buNone/>
              <a:defRPr b="1" sz="3600">
                <a:latin typeface="Dosis"/>
                <a:ea typeface="Dosis"/>
                <a:cs typeface="Dosis"/>
                <a:sym typeface="Dosis"/>
              </a:defRPr>
            </a:lvl7pPr>
            <a:lvl8pPr lvl="7" rtl="0">
              <a:spcBef>
                <a:spcPts val="0"/>
              </a:spcBef>
              <a:buNone/>
              <a:defRPr b="1" sz="3600">
                <a:latin typeface="Dosis"/>
                <a:ea typeface="Dosis"/>
                <a:cs typeface="Dosis"/>
                <a:sym typeface="Dosis"/>
              </a:defRPr>
            </a:lvl8pPr>
            <a:lvl9pPr lvl="8" rtl="0">
              <a:spcBef>
                <a:spcPts val="0"/>
              </a:spcBef>
              <a:buNone/>
              <a:defRPr b="1" sz="3600">
                <a:latin typeface="Dosis"/>
                <a:ea typeface="Dosis"/>
                <a:cs typeface="Dosis"/>
                <a:sym typeface="Dosis"/>
              </a:defRPr>
            </a:lvl9pPr>
          </a:lstStyle>
          <a:p/>
        </p:txBody>
      </p:sp>
      <p:sp>
        <p:nvSpPr>
          <p:cNvPr id="52" name="Shape 52"/>
          <p:cNvSpPr txBox="1"/>
          <p:nvPr>
            <p:ph idx="2" type="subTitle"/>
          </p:nvPr>
        </p:nvSpPr>
        <p:spPr>
          <a:xfrm>
            <a:off x="2249850" y="606800"/>
            <a:ext cx="4644300" cy="244800"/>
          </a:xfrm>
          <a:prstGeom prst="rect">
            <a:avLst/>
          </a:prstGeom>
        </p:spPr>
        <p:txBody>
          <a:bodyPr anchorCtr="0" anchor="t" bIns="91425" lIns="91425" rIns="91425" tIns="91425"/>
          <a:lstStyle>
            <a:lvl1pPr lvl="0" rtl="0" algn="ctr">
              <a:spcBef>
                <a:spcPts val="0"/>
              </a:spcBef>
              <a:buNone/>
              <a:defRPr sz="1600">
                <a:latin typeface="Open Sans"/>
                <a:ea typeface="Open Sans"/>
                <a:cs typeface="Open Sans"/>
                <a:sym typeface="Open Sans"/>
              </a:defRPr>
            </a:lvl1pPr>
            <a:lvl2pPr lvl="1" rtl="0" algn="ctr">
              <a:spcBef>
                <a:spcPts val="0"/>
              </a:spcBef>
              <a:buNone/>
              <a:defRPr sz="1600">
                <a:latin typeface="Open Sans"/>
                <a:ea typeface="Open Sans"/>
                <a:cs typeface="Open Sans"/>
                <a:sym typeface="Open Sans"/>
              </a:defRPr>
            </a:lvl2pPr>
            <a:lvl3pPr lvl="2" rtl="0" algn="ctr">
              <a:spcBef>
                <a:spcPts val="0"/>
              </a:spcBef>
              <a:buNone/>
              <a:defRPr sz="1600">
                <a:latin typeface="Open Sans"/>
                <a:ea typeface="Open Sans"/>
                <a:cs typeface="Open Sans"/>
                <a:sym typeface="Open Sans"/>
              </a:defRPr>
            </a:lvl3pPr>
            <a:lvl4pPr lvl="3" rtl="0" algn="ctr">
              <a:spcBef>
                <a:spcPts val="0"/>
              </a:spcBef>
              <a:buNone/>
              <a:defRPr sz="1600">
                <a:latin typeface="Open Sans"/>
                <a:ea typeface="Open Sans"/>
                <a:cs typeface="Open Sans"/>
                <a:sym typeface="Open Sans"/>
              </a:defRPr>
            </a:lvl4pPr>
            <a:lvl5pPr lvl="4" rtl="0" algn="ctr">
              <a:spcBef>
                <a:spcPts val="0"/>
              </a:spcBef>
              <a:buNone/>
              <a:defRPr sz="1600">
                <a:latin typeface="Open Sans"/>
                <a:ea typeface="Open Sans"/>
                <a:cs typeface="Open Sans"/>
                <a:sym typeface="Open Sans"/>
              </a:defRPr>
            </a:lvl5pPr>
            <a:lvl6pPr lvl="5" rtl="0" algn="ctr">
              <a:spcBef>
                <a:spcPts val="0"/>
              </a:spcBef>
              <a:buNone/>
              <a:defRPr sz="1600">
                <a:latin typeface="Open Sans"/>
                <a:ea typeface="Open Sans"/>
                <a:cs typeface="Open Sans"/>
                <a:sym typeface="Open Sans"/>
              </a:defRPr>
            </a:lvl6pPr>
            <a:lvl7pPr lvl="6" rtl="0" algn="ctr">
              <a:spcBef>
                <a:spcPts val="0"/>
              </a:spcBef>
              <a:buNone/>
              <a:defRPr sz="1600">
                <a:latin typeface="Open Sans"/>
                <a:ea typeface="Open Sans"/>
                <a:cs typeface="Open Sans"/>
                <a:sym typeface="Open Sans"/>
              </a:defRPr>
            </a:lvl7pPr>
            <a:lvl8pPr lvl="7" rtl="0" algn="ctr">
              <a:spcBef>
                <a:spcPts val="0"/>
              </a:spcBef>
              <a:buNone/>
              <a:defRPr sz="1600">
                <a:latin typeface="Open Sans"/>
                <a:ea typeface="Open Sans"/>
                <a:cs typeface="Open Sans"/>
                <a:sym typeface="Open Sans"/>
              </a:defRPr>
            </a:lvl8pPr>
            <a:lvl9pPr lvl="8" rtl="0" algn="ctr">
              <a:spcBef>
                <a:spcPts val="0"/>
              </a:spcBef>
              <a:buNone/>
              <a:defRPr sz="1600">
                <a:latin typeface="Open Sans"/>
                <a:ea typeface="Open Sans"/>
                <a:cs typeface="Open Sans"/>
                <a:sym typeface="Open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3" name="Shape 53"/>
        <p:cNvGrpSpPr/>
        <p:nvPr/>
      </p:nvGrpSpPr>
      <p:grpSpPr>
        <a:xfrm>
          <a:off x="0" y="0"/>
          <a:ext cx="0" cy="0"/>
          <a:chOff x="0" y="0"/>
          <a:chExt cx="0" cy="0"/>
        </a:xfrm>
      </p:grpSpPr>
      <p:sp>
        <p:nvSpPr>
          <p:cNvPr id="54" name="Shape 54"/>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buFont typeface="Open Sans"/>
              <a:defRPr sz="1400">
                <a:latin typeface="Open Sans"/>
                <a:ea typeface="Open Sans"/>
                <a:cs typeface="Open Sans"/>
                <a:sym typeface="Open Sans"/>
              </a:defRPr>
            </a:lvl1pPr>
            <a:lvl2pPr lvl="1">
              <a:spcBef>
                <a:spcPts val="0"/>
              </a:spcBef>
              <a:buSzPct val="100000"/>
              <a:buFont typeface="Open Sans"/>
              <a:defRPr sz="1200">
                <a:latin typeface="Open Sans"/>
                <a:ea typeface="Open Sans"/>
                <a:cs typeface="Open Sans"/>
                <a:sym typeface="Open Sans"/>
              </a:defRPr>
            </a:lvl2pPr>
            <a:lvl3pPr lvl="2">
              <a:spcBef>
                <a:spcPts val="0"/>
              </a:spcBef>
              <a:buSzPct val="100000"/>
              <a:buFont typeface="Open Sans"/>
              <a:defRPr sz="1200">
                <a:latin typeface="Open Sans"/>
                <a:ea typeface="Open Sans"/>
                <a:cs typeface="Open Sans"/>
                <a:sym typeface="Open Sans"/>
              </a:defRPr>
            </a:lvl3pPr>
            <a:lvl4pPr lvl="3">
              <a:spcBef>
                <a:spcPts val="0"/>
              </a:spcBef>
              <a:buSzPct val="100000"/>
              <a:buFont typeface="Open Sans"/>
              <a:defRPr sz="1200">
                <a:latin typeface="Open Sans"/>
                <a:ea typeface="Open Sans"/>
                <a:cs typeface="Open Sans"/>
                <a:sym typeface="Open Sans"/>
              </a:defRPr>
            </a:lvl4pPr>
            <a:lvl5pPr lvl="4">
              <a:spcBef>
                <a:spcPts val="0"/>
              </a:spcBef>
              <a:buSzPct val="100000"/>
              <a:buFont typeface="Open Sans"/>
              <a:defRPr sz="1200">
                <a:latin typeface="Open Sans"/>
                <a:ea typeface="Open Sans"/>
                <a:cs typeface="Open Sans"/>
                <a:sym typeface="Open Sans"/>
              </a:defRPr>
            </a:lvl5pPr>
            <a:lvl6pPr lvl="5">
              <a:spcBef>
                <a:spcPts val="0"/>
              </a:spcBef>
              <a:buSzPct val="100000"/>
              <a:buFont typeface="Open Sans"/>
              <a:defRPr sz="1200">
                <a:latin typeface="Open Sans"/>
                <a:ea typeface="Open Sans"/>
                <a:cs typeface="Open Sans"/>
                <a:sym typeface="Open Sans"/>
              </a:defRPr>
            </a:lvl6pPr>
            <a:lvl7pPr lvl="6">
              <a:spcBef>
                <a:spcPts val="0"/>
              </a:spcBef>
              <a:buSzPct val="100000"/>
              <a:buFont typeface="Open Sans"/>
              <a:defRPr sz="1200">
                <a:latin typeface="Open Sans"/>
                <a:ea typeface="Open Sans"/>
                <a:cs typeface="Open Sans"/>
                <a:sym typeface="Open Sans"/>
              </a:defRPr>
            </a:lvl7pPr>
            <a:lvl8pPr lvl="7">
              <a:spcBef>
                <a:spcPts val="0"/>
              </a:spcBef>
              <a:buSzPct val="100000"/>
              <a:buFont typeface="Open Sans"/>
              <a:defRPr sz="1200">
                <a:latin typeface="Open Sans"/>
                <a:ea typeface="Open Sans"/>
                <a:cs typeface="Open Sans"/>
                <a:sym typeface="Open Sans"/>
              </a:defRPr>
            </a:lvl8pPr>
            <a:lvl9pPr lvl="8">
              <a:spcBef>
                <a:spcPts val="0"/>
              </a:spcBef>
              <a:buSzPct val="100000"/>
              <a:buFont typeface="Open Sans"/>
              <a:defRPr sz="1200">
                <a:latin typeface="Open Sans"/>
                <a:ea typeface="Open Sans"/>
                <a:cs typeface="Open Sans"/>
                <a:sym typeface="Open Sans"/>
              </a:defRPr>
            </a:lvl9pPr>
          </a:lstStyle>
          <a:p/>
        </p:txBody>
      </p:sp>
      <p:sp>
        <p:nvSpPr>
          <p:cNvPr id="55" name="Shape 55"/>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buFont typeface="Open Sans"/>
              <a:defRPr sz="1400">
                <a:latin typeface="Open Sans"/>
                <a:ea typeface="Open Sans"/>
                <a:cs typeface="Open Sans"/>
                <a:sym typeface="Open Sans"/>
              </a:defRPr>
            </a:lvl1pPr>
            <a:lvl2pPr lvl="1">
              <a:spcBef>
                <a:spcPts val="0"/>
              </a:spcBef>
              <a:buSzPct val="100000"/>
              <a:buFont typeface="Open Sans"/>
              <a:defRPr sz="1200">
                <a:latin typeface="Open Sans"/>
                <a:ea typeface="Open Sans"/>
                <a:cs typeface="Open Sans"/>
                <a:sym typeface="Open Sans"/>
              </a:defRPr>
            </a:lvl2pPr>
            <a:lvl3pPr lvl="2">
              <a:spcBef>
                <a:spcPts val="0"/>
              </a:spcBef>
              <a:buSzPct val="100000"/>
              <a:buFont typeface="Open Sans"/>
              <a:defRPr sz="1200">
                <a:latin typeface="Open Sans"/>
                <a:ea typeface="Open Sans"/>
                <a:cs typeface="Open Sans"/>
                <a:sym typeface="Open Sans"/>
              </a:defRPr>
            </a:lvl3pPr>
            <a:lvl4pPr lvl="3">
              <a:spcBef>
                <a:spcPts val="0"/>
              </a:spcBef>
              <a:buSzPct val="100000"/>
              <a:buFont typeface="Open Sans"/>
              <a:defRPr sz="1200">
                <a:latin typeface="Open Sans"/>
                <a:ea typeface="Open Sans"/>
                <a:cs typeface="Open Sans"/>
                <a:sym typeface="Open Sans"/>
              </a:defRPr>
            </a:lvl4pPr>
            <a:lvl5pPr lvl="4">
              <a:spcBef>
                <a:spcPts val="0"/>
              </a:spcBef>
              <a:buSzPct val="100000"/>
              <a:buFont typeface="Open Sans"/>
              <a:defRPr sz="1200">
                <a:latin typeface="Open Sans"/>
                <a:ea typeface="Open Sans"/>
                <a:cs typeface="Open Sans"/>
                <a:sym typeface="Open Sans"/>
              </a:defRPr>
            </a:lvl5pPr>
            <a:lvl6pPr lvl="5">
              <a:spcBef>
                <a:spcPts val="0"/>
              </a:spcBef>
              <a:buSzPct val="100000"/>
              <a:buFont typeface="Open Sans"/>
              <a:defRPr sz="1200">
                <a:latin typeface="Open Sans"/>
                <a:ea typeface="Open Sans"/>
                <a:cs typeface="Open Sans"/>
                <a:sym typeface="Open Sans"/>
              </a:defRPr>
            </a:lvl6pPr>
            <a:lvl7pPr lvl="6">
              <a:spcBef>
                <a:spcPts val="0"/>
              </a:spcBef>
              <a:buSzPct val="100000"/>
              <a:buFont typeface="Open Sans"/>
              <a:defRPr sz="1200">
                <a:latin typeface="Open Sans"/>
                <a:ea typeface="Open Sans"/>
                <a:cs typeface="Open Sans"/>
                <a:sym typeface="Open Sans"/>
              </a:defRPr>
            </a:lvl7pPr>
            <a:lvl8pPr lvl="7">
              <a:spcBef>
                <a:spcPts val="0"/>
              </a:spcBef>
              <a:buSzPct val="100000"/>
              <a:buFont typeface="Open Sans"/>
              <a:defRPr sz="1200">
                <a:latin typeface="Open Sans"/>
                <a:ea typeface="Open Sans"/>
                <a:cs typeface="Open Sans"/>
                <a:sym typeface="Open Sans"/>
              </a:defRPr>
            </a:lvl8pPr>
            <a:lvl9pPr lvl="8">
              <a:spcBef>
                <a:spcPts val="0"/>
              </a:spcBef>
              <a:buSzPct val="100000"/>
              <a:buFont typeface="Open Sans"/>
              <a:defRPr sz="1200">
                <a:latin typeface="Open Sans"/>
                <a:ea typeface="Open Sans"/>
                <a:cs typeface="Open Sans"/>
                <a:sym typeface="Open Sans"/>
              </a:defRPr>
            </a:lvl9pPr>
          </a:lstStyle>
          <a:p/>
        </p:txBody>
      </p:sp>
      <p:sp>
        <p:nvSpPr>
          <p:cNvPr id="56" name="Shape 56"/>
          <p:cNvSpPr txBox="1"/>
          <p:nvPr/>
        </p:nvSpPr>
        <p:spPr>
          <a:xfrm>
            <a:off x="6819375" y="4714900"/>
            <a:ext cx="2236800" cy="303000"/>
          </a:xfrm>
          <a:prstGeom prst="rect">
            <a:avLst/>
          </a:prstGeom>
          <a:noFill/>
          <a:ln>
            <a:noFill/>
          </a:ln>
        </p:spPr>
        <p:txBody>
          <a:bodyPr anchorCtr="0" anchor="t" bIns="91425" lIns="91425" rIns="91425" tIns="91425">
            <a:noAutofit/>
          </a:bodyPr>
          <a:lstStyle/>
          <a:p>
            <a:pPr lvl="0" rtl="0" algn="ctr">
              <a:spcBef>
                <a:spcPts val="0"/>
              </a:spcBef>
              <a:buNone/>
            </a:pPr>
            <a:r>
              <a:rPr lang="en" sz="1000">
                <a:solidFill>
                  <a:srgbClr val="666666"/>
                </a:solidFill>
                <a:latin typeface="Open Sans"/>
                <a:ea typeface="Open Sans"/>
                <a:cs typeface="Open Sans"/>
                <a:sym typeface="Open Sans"/>
              </a:rPr>
              <a:t>freegoogleslidestemplates.com</a:t>
            </a:r>
          </a:p>
        </p:txBody>
      </p:sp>
      <p:sp>
        <p:nvSpPr>
          <p:cNvPr id="57" name="Shape 57"/>
          <p:cNvSpPr/>
          <p:nvPr/>
        </p:nvSpPr>
        <p:spPr>
          <a:xfrm>
            <a:off x="8468475" y="152350"/>
            <a:ext cx="454500" cy="365400"/>
          </a:xfrm>
          <a:prstGeom prst="rect">
            <a:avLst/>
          </a:prstGeom>
          <a:solidFill>
            <a:srgbClr val="93C47D"/>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8468475" y="517700"/>
            <a:ext cx="454500" cy="89100"/>
          </a:xfrm>
          <a:prstGeom prst="rect">
            <a:avLst/>
          </a:prstGeom>
          <a:solidFill>
            <a:srgbClr val="666666"/>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lgn="ctr">
              <a:spcBef>
                <a:spcPts val="0"/>
              </a:spcBef>
              <a:buNone/>
            </a:pPr>
            <a:fld id="{00000000-1234-1234-1234-123412341234}" type="slidenum">
              <a:rPr lang="en" sz="1300">
                <a:solidFill>
                  <a:srgbClr val="FFFFFF"/>
                </a:solidFill>
              </a:rPr>
              <a:t>‹#›</a:t>
            </a:fld>
          </a:p>
        </p:txBody>
      </p:sp>
      <p:grpSp>
        <p:nvGrpSpPr>
          <p:cNvPr id="60" name="Shape 60"/>
          <p:cNvGrpSpPr/>
          <p:nvPr/>
        </p:nvGrpSpPr>
        <p:grpSpPr>
          <a:xfrm>
            <a:off x="197970" y="4683258"/>
            <a:ext cx="297191" cy="365407"/>
            <a:chOff x="2149550" y="2870305"/>
            <a:chExt cx="378394" cy="465249"/>
          </a:xfrm>
        </p:grpSpPr>
        <p:sp>
          <p:nvSpPr>
            <p:cNvPr id="61" name="Shape 61"/>
            <p:cNvSpPr/>
            <p:nvPr/>
          </p:nvSpPr>
          <p:spPr>
            <a:xfrm>
              <a:off x="2149569" y="2870305"/>
              <a:ext cx="378375" cy="465249"/>
            </a:xfrm>
            <a:custGeom>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62" name="Shape 62"/>
            <p:cNvSpPr/>
            <p:nvPr/>
          </p:nvSpPr>
          <p:spPr>
            <a:xfrm>
              <a:off x="2414965" y="2870305"/>
              <a:ext cx="112979" cy="125770"/>
            </a:xfrm>
            <a:custGeom>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63" name="Shape 63"/>
            <p:cNvSpPr/>
            <p:nvPr/>
          </p:nvSpPr>
          <p:spPr>
            <a:xfrm>
              <a:off x="2414965" y="2980087"/>
              <a:ext cx="112975" cy="112975"/>
            </a:xfrm>
            <a:custGeom>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rIns="91425" tIns="45700">
              <a:noAutofit/>
            </a:bodyPr>
            <a:lstStyle/>
            <a:p>
              <a:pPr indent="0" lvl="0" marL="0" marR="0" rtl="0" algn="l">
                <a:spcBef>
                  <a:spcPts val="0"/>
                </a:spcBef>
                <a:buNone/>
              </a:pPr>
              <a:r>
                <a:t/>
              </a:r>
              <a:endParaRPr b="0" i="0" sz="600" u="none" cap="none" strike="noStrike">
                <a:solidFill>
                  <a:srgbClr val="000000"/>
                </a:solidFill>
                <a:latin typeface="Calibri"/>
                <a:ea typeface="Calibri"/>
                <a:cs typeface="Calibri"/>
                <a:sym typeface="Calibri"/>
              </a:endParaRPr>
            </a:p>
          </p:txBody>
        </p:sp>
        <p:sp>
          <p:nvSpPr>
            <p:cNvPr id="64" name="Shape 64"/>
            <p:cNvSpPr/>
            <p:nvPr/>
          </p:nvSpPr>
          <p:spPr>
            <a:xfrm>
              <a:off x="2149550" y="3036900"/>
              <a:ext cx="378300" cy="227400"/>
            </a:xfrm>
            <a:prstGeom prst="rect">
              <a:avLst/>
            </a:prstGeom>
            <a:noFill/>
            <a:ln>
              <a:noFill/>
            </a:ln>
          </p:spPr>
          <p:txBody>
            <a:bodyPr anchorCtr="0" anchor="t" bIns="0" lIns="0" rIns="0" tIns="0">
              <a:noAutofit/>
            </a:bodyPr>
            <a:lstStyle/>
            <a:p>
              <a:pPr indent="0" lvl="0" marL="0" marR="0" rtl="0" algn="ctr">
                <a:lnSpc>
                  <a:spcPct val="100000"/>
                </a:lnSpc>
                <a:spcBef>
                  <a:spcPts val="0"/>
                </a:spcBef>
                <a:spcAft>
                  <a:spcPts val="0"/>
                </a:spcAft>
                <a:buClr>
                  <a:srgbClr val="FFFFFF"/>
                </a:buClr>
                <a:buSzPct val="25000"/>
                <a:buFont typeface="Calibri"/>
                <a:buNone/>
              </a:pPr>
              <a:r>
                <a:rPr b="0" i="0" lang="en" sz="800" u="none" cap="none" strike="noStrike">
                  <a:solidFill>
                    <a:srgbClr val="FFFFFF"/>
                  </a:solidFill>
                  <a:latin typeface="Open Sans"/>
                  <a:ea typeface="Open Sans"/>
                  <a:cs typeface="Open Sans"/>
                  <a:sym typeface="Open Sans"/>
                </a:rPr>
                <a:t>FGST</a:t>
              </a:r>
            </a:p>
          </p:txBody>
        </p:sp>
      </p:grpSp>
      <p:sp>
        <p:nvSpPr>
          <p:cNvPr id="65" name="Shape 65"/>
          <p:cNvSpPr txBox="1"/>
          <p:nvPr>
            <p:ph type="title"/>
          </p:nvPr>
        </p:nvSpPr>
        <p:spPr>
          <a:xfrm>
            <a:off x="311700" y="34100"/>
            <a:ext cx="8520600" cy="572700"/>
          </a:xfrm>
          <a:prstGeom prst="rect">
            <a:avLst/>
          </a:prstGeom>
        </p:spPr>
        <p:txBody>
          <a:bodyPr anchorCtr="0" anchor="t" bIns="91425" lIns="91425" rIns="91425" tIns="91425"/>
          <a:lstStyle>
            <a:lvl1pPr lvl="0" rtl="0" algn="ctr">
              <a:spcBef>
                <a:spcPts val="0"/>
              </a:spcBef>
              <a:buNone/>
              <a:defRPr b="1" sz="3800">
                <a:solidFill>
                  <a:srgbClr val="666666"/>
                </a:solidFill>
                <a:latin typeface="Dosis"/>
                <a:ea typeface="Dosis"/>
                <a:cs typeface="Dosis"/>
                <a:sym typeface="Dosis"/>
              </a:defRPr>
            </a:lvl1pPr>
            <a:lvl2pPr lvl="1" rtl="0">
              <a:spcBef>
                <a:spcPts val="0"/>
              </a:spcBef>
              <a:buNone/>
              <a:defRPr b="1" sz="3600">
                <a:latin typeface="Dosis"/>
                <a:ea typeface="Dosis"/>
                <a:cs typeface="Dosis"/>
                <a:sym typeface="Dosis"/>
              </a:defRPr>
            </a:lvl2pPr>
            <a:lvl3pPr lvl="2" rtl="0">
              <a:spcBef>
                <a:spcPts val="0"/>
              </a:spcBef>
              <a:buNone/>
              <a:defRPr b="1" sz="3600">
                <a:latin typeface="Dosis"/>
                <a:ea typeface="Dosis"/>
                <a:cs typeface="Dosis"/>
                <a:sym typeface="Dosis"/>
              </a:defRPr>
            </a:lvl3pPr>
            <a:lvl4pPr lvl="3" rtl="0">
              <a:spcBef>
                <a:spcPts val="0"/>
              </a:spcBef>
              <a:buNone/>
              <a:defRPr b="1" sz="3600">
                <a:latin typeface="Dosis"/>
                <a:ea typeface="Dosis"/>
                <a:cs typeface="Dosis"/>
                <a:sym typeface="Dosis"/>
              </a:defRPr>
            </a:lvl4pPr>
            <a:lvl5pPr lvl="4" rtl="0">
              <a:spcBef>
                <a:spcPts val="0"/>
              </a:spcBef>
              <a:buNone/>
              <a:defRPr b="1" sz="3600">
                <a:latin typeface="Dosis"/>
                <a:ea typeface="Dosis"/>
                <a:cs typeface="Dosis"/>
                <a:sym typeface="Dosis"/>
              </a:defRPr>
            </a:lvl5pPr>
            <a:lvl6pPr lvl="5" rtl="0">
              <a:spcBef>
                <a:spcPts val="0"/>
              </a:spcBef>
              <a:buNone/>
              <a:defRPr b="1" sz="3600">
                <a:latin typeface="Dosis"/>
                <a:ea typeface="Dosis"/>
                <a:cs typeface="Dosis"/>
                <a:sym typeface="Dosis"/>
              </a:defRPr>
            </a:lvl6pPr>
            <a:lvl7pPr lvl="6" rtl="0">
              <a:spcBef>
                <a:spcPts val="0"/>
              </a:spcBef>
              <a:buNone/>
              <a:defRPr b="1" sz="3600">
                <a:latin typeface="Dosis"/>
                <a:ea typeface="Dosis"/>
                <a:cs typeface="Dosis"/>
                <a:sym typeface="Dosis"/>
              </a:defRPr>
            </a:lvl7pPr>
            <a:lvl8pPr lvl="7" rtl="0">
              <a:spcBef>
                <a:spcPts val="0"/>
              </a:spcBef>
              <a:buNone/>
              <a:defRPr b="1" sz="3600">
                <a:latin typeface="Dosis"/>
                <a:ea typeface="Dosis"/>
                <a:cs typeface="Dosis"/>
                <a:sym typeface="Dosis"/>
              </a:defRPr>
            </a:lvl8pPr>
            <a:lvl9pPr lvl="8" rtl="0">
              <a:spcBef>
                <a:spcPts val="0"/>
              </a:spcBef>
              <a:buNone/>
              <a:defRPr b="1" sz="3600">
                <a:latin typeface="Dosis"/>
                <a:ea typeface="Dosis"/>
                <a:cs typeface="Dosis"/>
                <a:sym typeface="Dosis"/>
              </a:defRPr>
            </a:lvl9pPr>
          </a:lstStyle>
          <a:p/>
        </p:txBody>
      </p:sp>
      <p:sp>
        <p:nvSpPr>
          <p:cNvPr id="66" name="Shape 66"/>
          <p:cNvSpPr txBox="1"/>
          <p:nvPr>
            <p:ph idx="3" type="subTitle"/>
          </p:nvPr>
        </p:nvSpPr>
        <p:spPr>
          <a:xfrm>
            <a:off x="2249850" y="606800"/>
            <a:ext cx="4644300" cy="244800"/>
          </a:xfrm>
          <a:prstGeom prst="rect">
            <a:avLst/>
          </a:prstGeom>
        </p:spPr>
        <p:txBody>
          <a:bodyPr anchorCtr="0" anchor="t" bIns="91425" lIns="91425" rIns="91425" tIns="91425"/>
          <a:lstStyle>
            <a:lvl1pPr lvl="0" rtl="0" algn="ctr">
              <a:spcBef>
                <a:spcPts val="0"/>
              </a:spcBef>
              <a:buNone/>
              <a:defRPr sz="1600">
                <a:latin typeface="Open Sans"/>
                <a:ea typeface="Open Sans"/>
                <a:cs typeface="Open Sans"/>
                <a:sym typeface="Open Sans"/>
              </a:defRPr>
            </a:lvl1pPr>
            <a:lvl2pPr lvl="1" rtl="0" algn="ctr">
              <a:spcBef>
                <a:spcPts val="0"/>
              </a:spcBef>
              <a:buNone/>
              <a:defRPr sz="1600">
                <a:latin typeface="Open Sans"/>
                <a:ea typeface="Open Sans"/>
                <a:cs typeface="Open Sans"/>
                <a:sym typeface="Open Sans"/>
              </a:defRPr>
            </a:lvl2pPr>
            <a:lvl3pPr lvl="2" rtl="0" algn="ctr">
              <a:spcBef>
                <a:spcPts val="0"/>
              </a:spcBef>
              <a:buNone/>
              <a:defRPr sz="1600">
                <a:latin typeface="Open Sans"/>
                <a:ea typeface="Open Sans"/>
                <a:cs typeface="Open Sans"/>
                <a:sym typeface="Open Sans"/>
              </a:defRPr>
            </a:lvl3pPr>
            <a:lvl4pPr lvl="3" rtl="0" algn="ctr">
              <a:spcBef>
                <a:spcPts val="0"/>
              </a:spcBef>
              <a:buNone/>
              <a:defRPr sz="1600">
                <a:latin typeface="Open Sans"/>
                <a:ea typeface="Open Sans"/>
                <a:cs typeface="Open Sans"/>
                <a:sym typeface="Open Sans"/>
              </a:defRPr>
            </a:lvl4pPr>
            <a:lvl5pPr lvl="4" rtl="0" algn="ctr">
              <a:spcBef>
                <a:spcPts val="0"/>
              </a:spcBef>
              <a:buNone/>
              <a:defRPr sz="1600">
                <a:latin typeface="Open Sans"/>
                <a:ea typeface="Open Sans"/>
                <a:cs typeface="Open Sans"/>
                <a:sym typeface="Open Sans"/>
              </a:defRPr>
            </a:lvl5pPr>
            <a:lvl6pPr lvl="5" rtl="0" algn="ctr">
              <a:spcBef>
                <a:spcPts val="0"/>
              </a:spcBef>
              <a:buNone/>
              <a:defRPr sz="1600">
                <a:latin typeface="Open Sans"/>
                <a:ea typeface="Open Sans"/>
                <a:cs typeface="Open Sans"/>
                <a:sym typeface="Open Sans"/>
              </a:defRPr>
            </a:lvl6pPr>
            <a:lvl7pPr lvl="6" rtl="0" algn="ctr">
              <a:spcBef>
                <a:spcPts val="0"/>
              </a:spcBef>
              <a:buNone/>
              <a:defRPr sz="1600">
                <a:latin typeface="Open Sans"/>
                <a:ea typeface="Open Sans"/>
                <a:cs typeface="Open Sans"/>
                <a:sym typeface="Open Sans"/>
              </a:defRPr>
            </a:lvl7pPr>
            <a:lvl8pPr lvl="7" rtl="0" algn="ctr">
              <a:spcBef>
                <a:spcPts val="0"/>
              </a:spcBef>
              <a:buNone/>
              <a:defRPr sz="1600">
                <a:latin typeface="Open Sans"/>
                <a:ea typeface="Open Sans"/>
                <a:cs typeface="Open Sans"/>
                <a:sym typeface="Open Sans"/>
              </a:defRPr>
            </a:lvl8pPr>
            <a:lvl9pPr lvl="8" rtl="0" algn="ctr">
              <a:spcBef>
                <a:spcPts val="0"/>
              </a:spcBef>
              <a:buNone/>
              <a:defRPr sz="1600">
                <a:latin typeface="Open Sans"/>
                <a:ea typeface="Open Sans"/>
                <a:cs typeface="Open Sans"/>
                <a:sym typeface="Open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9" name="Shape 6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70" name="Shape 70"/>
        <p:cNvGrpSpPr/>
        <p:nvPr/>
      </p:nvGrpSpPr>
      <p:grpSpPr>
        <a:xfrm>
          <a:off x="0" y="0"/>
          <a:ext cx="0" cy="0"/>
          <a:chOff x="0" y="0"/>
          <a:chExt cx="0" cy="0"/>
        </a:xfrm>
      </p:grpSpPr>
      <p:sp>
        <p:nvSpPr>
          <p:cNvPr id="71" name="Shape 71"/>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72" name="Shape 72"/>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73" name="Shape 7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74" name="Shape 74"/>
        <p:cNvGrpSpPr/>
        <p:nvPr/>
      </p:nvGrpSpPr>
      <p:grpSpPr>
        <a:xfrm>
          <a:off x="0" y="0"/>
          <a:ext cx="0" cy="0"/>
          <a:chOff x="0" y="0"/>
          <a:chExt cx="0" cy="0"/>
        </a:xfrm>
      </p:grpSpPr>
      <p:sp>
        <p:nvSpPr>
          <p:cNvPr id="75" name="Shape 75"/>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76" name="Shape 7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jpg"/><Relationship Id="rId4" Type="http://schemas.openxmlformats.org/officeDocument/2006/relationships/image" Target="../media/image20.jpg"/><Relationship Id="rId5"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31.jpg"/><Relationship Id="rId5" Type="http://schemas.openxmlformats.org/officeDocument/2006/relationships/image" Target="../media/image28.jpg"/><Relationship Id="rId6" Type="http://schemas.openxmlformats.org/officeDocument/2006/relationships/image" Target="../media/image26.jpg"/><Relationship Id="rId7"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41.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32.png"/><Relationship Id="rId5" Type="http://schemas.openxmlformats.org/officeDocument/2006/relationships/hyperlink" Target="http://youtube.com/v/tJD8znjvsaI" TargetMode="External"/><Relationship Id="rId6" Type="http://schemas.openxmlformats.org/officeDocument/2006/relationships/image" Target="../media/image30.jpg"/><Relationship Id="rId7" Type="http://schemas.openxmlformats.org/officeDocument/2006/relationships/hyperlink" Target="https://play.google.com/store/apps/details?id=air.com.bqtek.endustriyelbulut.viewer&amp;hl=tr" TargetMode="External"/><Relationship Id="rId8"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6.png"/><Relationship Id="rId5" Type="http://schemas.openxmlformats.org/officeDocument/2006/relationships/image" Target="../media/image42.png"/><Relationship Id="rId6" Type="http://schemas.openxmlformats.org/officeDocument/2006/relationships/image" Target="../media/image34.png"/><Relationship Id="rId7" Type="http://schemas.openxmlformats.org/officeDocument/2006/relationships/hyperlink" Target="https://play.google.com/store/apps/details?id=com.bqtek.endustriyelbulut&amp;hl=tr" TargetMode="External"/><Relationship Id="rId8"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7.png"/><Relationship Id="rId4" Type="http://schemas.openxmlformats.org/officeDocument/2006/relationships/image" Target="../media/image45.png"/><Relationship Id="rId5"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08.png"/><Relationship Id="rId13" Type="http://schemas.openxmlformats.org/officeDocument/2006/relationships/image" Target="../media/image16.png"/><Relationship Id="rId12"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09.png"/><Relationship Id="rId6" Type="http://schemas.openxmlformats.org/officeDocument/2006/relationships/image" Target="../media/image12.png"/><Relationship Id="rId7" Type="http://schemas.openxmlformats.org/officeDocument/2006/relationships/image" Target="../media/image04.png"/><Relationship Id="rId8"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C5C64"/>
        </a:solidFill>
      </p:bgPr>
    </p:bg>
    <p:spTree>
      <p:nvGrpSpPr>
        <p:cNvPr id="108" name="Shape 108"/>
        <p:cNvGrpSpPr/>
        <p:nvPr/>
      </p:nvGrpSpPr>
      <p:grpSpPr>
        <a:xfrm>
          <a:off x="0" y="0"/>
          <a:ext cx="0" cy="0"/>
          <a:chOff x="0" y="0"/>
          <a:chExt cx="0" cy="0"/>
        </a:xfrm>
      </p:grpSpPr>
      <p:sp>
        <p:nvSpPr>
          <p:cNvPr id="109" name="Shape 109"/>
          <p:cNvSpPr txBox="1"/>
          <p:nvPr>
            <p:ph type="ctrTitle"/>
          </p:nvPr>
        </p:nvSpPr>
        <p:spPr>
          <a:xfrm>
            <a:off x="-44575" y="766625"/>
            <a:ext cx="9188700" cy="2510100"/>
          </a:xfrm>
          <a:prstGeom prst="rect">
            <a:avLst/>
          </a:prstGeom>
        </p:spPr>
        <p:txBody>
          <a:bodyPr anchorCtr="0" anchor="b" bIns="91425" lIns="91425" rIns="91425" tIns="91425">
            <a:noAutofit/>
          </a:bodyPr>
          <a:lstStyle/>
          <a:p>
            <a:pPr lvl="0">
              <a:spcBef>
                <a:spcPts val="0"/>
              </a:spcBef>
              <a:buNone/>
            </a:pPr>
            <a:r>
              <a:rPr lang="en" sz="6000">
                <a:latin typeface="Trebuchet MS"/>
                <a:ea typeface="Trebuchet MS"/>
                <a:cs typeface="Trebuchet MS"/>
                <a:sym typeface="Trebuchet MS"/>
              </a:rPr>
              <a:t>Endüstriyel Bulut</a:t>
            </a:r>
          </a:p>
        </p:txBody>
      </p:sp>
      <p:sp>
        <p:nvSpPr>
          <p:cNvPr id="110" name="Shape 110"/>
          <p:cNvSpPr txBox="1"/>
          <p:nvPr>
            <p:ph idx="1" type="subTitle"/>
          </p:nvPr>
        </p:nvSpPr>
        <p:spPr>
          <a:xfrm>
            <a:off x="311700" y="3276600"/>
            <a:ext cx="8520600" cy="636600"/>
          </a:xfrm>
          <a:prstGeom prst="rect">
            <a:avLst/>
          </a:prstGeom>
        </p:spPr>
        <p:txBody>
          <a:bodyPr anchorCtr="0" anchor="t" bIns="91425" lIns="91425" rIns="91425" tIns="91425">
            <a:noAutofit/>
          </a:bodyPr>
          <a:lstStyle/>
          <a:p>
            <a:pPr lvl="0">
              <a:spcBef>
                <a:spcPts val="0"/>
              </a:spcBef>
              <a:buNone/>
            </a:pPr>
            <a:r>
              <a:rPr lang="en"/>
              <a:t>www.endustriyelbulut.com</a:t>
            </a:r>
          </a:p>
        </p:txBody>
      </p:sp>
      <p:sp>
        <p:nvSpPr>
          <p:cNvPr id="111" name="Shape 11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1476556996_Database-Cloud.png" id="112" name="Shape 112"/>
          <p:cNvPicPr preferRelativeResize="0"/>
          <p:nvPr/>
        </p:nvPicPr>
        <p:blipFill>
          <a:blip r:embed="rId3">
            <a:alphaModFix/>
          </a:blip>
          <a:stretch>
            <a:fillRect/>
          </a:stretch>
        </p:blipFill>
        <p:spPr>
          <a:xfrm>
            <a:off x="3989425" y="665900"/>
            <a:ext cx="1120700" cy="112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p:nvPr/>
        </p:nvSpPr>
        <p:spPr>
          <a:xfrm>
            <a:off x="0" y="0"/>
            <a:ext cx="9144000" cy="25767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368" name="Shape 368"/>
          <p:cNvSpPr txBox="1"/>
          <p:nvPr>
            <p:ph type="title"/>
          </p:nvPr>
        </p:nvSpPr>
        <p:spPr>
          <a:xfrm>
            <a:off x="311700" y="34100"/>
            <a:ext cx="8520600" cy="572700"/>
          </a:xfrm>
          <a:prstGeom prst="rect">
            <a:avLst/>
          </a:prstGeom>
        </p:spPr>
        <p:txBody>
          <a:bodyPr anchorCtr="0" anchor="t" bIns="91425" lIns="91425" rIns="91425" tIns="91425">
            <a:noAutofit/>
          </a:bodyPr>
          <a:lstStyle/>
          <a:p>
            <a:pPr lvl="0" rtl="0">
              <a:spcBef>
                <a:spcPts val="0"/>
              </a:spcBef>
              <a:buNone/>
            </a:pPr>
            <a:r>
              <a:rPr lang="en">
                <a:solidFill>
                  <a:srgbClr val="FFFFFF"/>
                </a:solidFill>
                <a:latin typeface="Trebuchet MS"/>
                <a:ea typeface="Trebuchet MS"/>
                <a:cs typeface="Trebuchet MS"/>
                <a:sym typeface="Trebuchet MS"/>
              </a:rPr>
              <a:t>Kanun ve Tebliğler</a:t>
            </a:r>
          </a:p>
        </p:txBody>
      </p:sp>
      <p:sp>
        <p:nvSpPr>
          <p:cNvPr id="369" name="Shape 369"/>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rtl="0">
              <a:spcBef>
                <a:spcPts val="0"/>
              </a:spcBef>
              <a:buNone/>
            </a:pPr>
            <a:r>
              <a:rPr lang="en">
                <a:solidFill>
                  <a:srgbClr val="FFFFFF"/>
                </a:solidFill>
              </a:rPr>
              <a:t>E.Bulut Sistemi gerektiren kanun ve tebliğler</a:t>
            </a:r>
          </a:p>
        </p:txBody>
      </p:sp>
      <p:sp>
        <p:nvSpPr>
          <p:cNvPr id="370" name="Shape 370"/>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iPad-Mini-3-Mock-up.png" id="371" name="Shape 371"/>
          <p:cNvPicPr preferRelativeResize="0"/>
          <p:nvPr/>
        </p:nvPicPr>
        <p:blipFill>
          <a:blip r:embed="rId3">
            <a:alphaModFix/>
          </a:blip>
          <a:stretch>
            <a:fillRect/>
          </a:stretch>
        </p:blipFill>
        <p:spPr>
          <a:xfrm>
            <a:off x="768425" y="927800"/>
            <a:ext cx="2955725" cy="4015673"/>
          </a:xfrm>
          <a:prstGeom prst="rect">
            <a:avLst/>
          </a:prstGeom>
          <a:noFill/>
          <a:ln>
            <a:noFill/>
          </a:ln>
        </p:spPr>
      </p:pic>
      <p:pic>
        <p:nvPicPr>
          <p:cNvPr descr="Ekran Alıntısı.PNG" id="372" name="Shape 372"/>
          <p:cNvPicPr preferRelativeResize="0"/>
          <p:nvPr/>
        </p:nvPicPr>
        <p:blipFill rotWithShape="1">
          <a:blip r:embed="rId4">
            <a:alphaModFix/>
          </a:blip>
          <a:srcRect b="0" l="13250" r="13257" t="0"/>
          <a:stretch/>
        </p:blipFill>
        <p:spPr>
          <a:xfrm>
            <a:off x="1079902" y="1437125"/>
            <a:ext cx="2277608" cy="3042450"/>
          </a:xfrm>
          <a:prstGeom prst="rect">
            <a:avLst/>
          </a:prstGeom>
          <a:noFill/>
          <a:ln>
            <a:noFill/>
          </a:ln>
        </p:spPr>
      </p:pic>
      <p:sp>
        <p:nvSpPr>
          <p:cNvPr id="373" name="Shape 373"/>
          <p:cNvSpPr/>
          <p:nvPr/>
        </p:nvSpPr>
        <p:spPr>
          <a:xfrm>
            <a:off x="4035578" y="1621779"/>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74" name="Shape 374"/>
          <p:cNvSpPr/>
          <p:nvPr/>
        </p:nvSpPr>
        <p:spPr>
          <a:xfrm>
            <a:off x="4025571" y="1608362"/>
            <a:ext cx="548700" cy="548700"/>
          </a:xfrm>
          <a:prstGeom prst="ellipse">
            <a:avLst/>
          </a:prstGeom>
          <a:solidFill>
            <a:srgbClr val="6AA84F"/>
          </a:solidFill>
          <a:ln>
            <a:noFill/>
          </a:ln>
        </p:spPr>
        <p:txBody>
          <a:bodyPr anchorCtr="0" anchor="ctr" bIns="91425" lIns="91425" rIns="91425" tIns="91425">
            <a:noAutofit/>
          </a:bodyPr>
          <a:lstStyle/>
          <a:p>
            <a:pPr lvl="0">
              <a:spcBef>
                <a:spcPts val="0"/>
              </a:spcBef>
              <a:buNone/>
            </a:pPr>
            <a:r>
              <a:t/>
            </a:r>
            <a:endParaRPr/>
          </a:p>
        </p:txBody>
      </p:sp>
      <p:grpSp>
        <p:nvGrpSpPr>
          <p:cNvPr id="375" name="Shape 375"/>
          <p:cNvGrpSpPr/>
          <p:nvPr/>
        </p:nvGrpSpPr>
        <p:grpSpPr>
          <a:xfrm>
            <a:off x="4978846" y="1608362"/>
            <a:ext cx="582706" cy="579404"/>
            <a:chOff x="5173121" y="3227612"/>
            <a:chExt cx="582706" cy="579404"/>
          </a:xfrm>
        </p:grpSpPr>
        <p:sp>
          <p:nvSpPr>
            <p:cNvPr id="376" name="Shape 376"/>
            <p:cNvSpPr/>
            <p:nvPr/>
          </p:nvSpPr>
          <p:spPr>
            <a:xfrm>
              <a:off x="5183128" y="32343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77" name="Shape 377"/>
            <p:cNvSpPr/>
            <p:nvPr/>
          </p:nvSpPr>
          <p:spPr>
            <a:xfrm>
              <a:off x="5173121" y="3227612"/>
              <a:ext cx="548700" cy="548700"/>
            </a:xfrm>
            <a:prstGeom prst="ellips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grpSp>
        <p:nvGrpSpPr>
          <p:cNvPr id="378" name="Shape 378"/>
          <p:cNvGrpSpPr/>
          <p:nvPr/>
        </p:nvGrpSpPr>
        <p:grpSpPr>
          <a:xfrm>
            <a:off x="5932121" y="1608367"/>
            <a:ext cx="582706" cy="572699"/>
            <a:chOff x="6126396" y="3227617"/>
            <a:chExt cx="582706" cy="572699"/>
          </a:xfrm>
        </p:grpSpPr>
        <p:sp>
          <p:nvSpPr>
            <p:cNvPr id="379" name="Shape 379"/>
            <p:cNvSpPr/>
            <p:nvPr/>
          </p:nvSpPr>
          <p:spPr>
            <a:xfrm>
              <a:off x="6136403" y="32276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80" name="Shape 380"/>
            <p:cNvSpPr/>
            <p:nvPr/>
          </p:nvSpPr>
          <p:spPr>
            <a:xfrm>
              <a:off x="6126396" y="3227625"/>
              <a:ext cx="548700" cy="548700"/>
            </a:xfrm>
            <a:prstGeom prst="ellips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81" name="Shape 381"/>
            <p:cNvSpPr/>
            <p:nvPr/>
          </p:nvSpPr>
          <p:spPr>
            <a:xfrm>
              <a:off x="6221189" y="3310071"/>
              <a:ext cx="359099" cy="359100"/>
            </a:xfrm>
            <a:custGeom>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382" name="Shape 382"/>
          <p:cNvGrpSpPr/>
          <p:nvPr/>
        </p:nvGrpSpPr>
        <p:grpSpPr>
          <a:xfrm>
            <a:off x="6885396" y="1615067"/>
            <a:ext cx="582706" cy="572699"/>
            <a:chOff x="7079671" y="3234317"/>
            <a:chExt cx="582706" cy="572699"/>
          </a:xfrm>
        </p:grpSpPr>
        <p:sp>
          <p:nvSpPr>
            <p:cNvPr id="383" name="Shape 383"/>
            <p:cNvSpPr/>
            <p:nvPr/>
          </p:nvSpPr>
          <p:spPr>
            <a:xfrm>
              <a:off x="7089678" y="32343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84" name="Shape 384"/>
            <p:cNvSpPr/>
            <p:nvPr/>
          </p:nvSpPr>
          <p:spPr>
            <a:xfrm>
              <a:off x="7079671" y="3234325"/>
              <a:ext cx="548700" cy="548700"/>
            </a:xfrm>
            <a:prstGeom prst="ellipse">
              <a:avLst/>
            </a:prstGeom>
            <a:solidFill>
              <a:srgbClr val="FFC000"/>
            </a:solidFill>
            <a:ln>
              <a:noFill/>
            </a:ln>
          </p:spPr>
          <p:txBody>
            <a:bodyPr anchorCtr="0" anchor="ctr" bIns="91425" lIns="91425" rIns="91425" tIns="91425">
              <a:noAutofit/>
            </a:bodyPr>
            <a:lstStyle/>
            <a:p>
              <a:pPr lvl="0">
                <a:spcBef>
                  <a:spcPts val="0"/>
                </a:spcBef>
                <a:buNone/>
              </a:pPr>
              <a:r>
                <a:t/>
              </a:r>
              <a:endParaRPr/>
            </a:p>
          </p:txBody>
        </p:sp>
        <p:sp>
          <p:nvSpPr>
            <p:cNvPr id="385" name="Shape 385"/>
            <p:cNvSpPr/>
            <p:nvPr/>
          </p:nvSpPr>
          <p:spPr>
            <a:xfrm>
              <a:off x="7194066" y="3358846"/>
              <a:ext cx="326700" cy="317700"/>
            </a:xfrm>
            <a:custGeom>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386" name="Shape 386"/>
          <p:cNvGrpSpPr/>
          <p:nvPr/>
        </p:nvGrpSpPr>
        <p:grpSpPr>
          <a:xfrm>
            <a:off x="7838671" y="1621767"/>
            <a:ext cx="582706" cy="572699"/>
            <a:chOff x="8032946" y="3241017"/>
            <a:chExt cx="582706" cy="572699"/>
          </a:xfrm>
        </p:grpSpPr>
        <p:sp>
          <p:nvSpPr>
            <p:cNvPr id="387" name="Shape 387"/>
            <p:cNvSpPr/>
            <p:nvPr/>
          </p:nvSpPr>
          <p:spPr>
            <a:xfrm>
              <a:off x="8042953" y="32410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88" name="Shape 388"/>
            <p:cNvSpPr/>
            <p:nvPr/>
          </p:nvSpPr>
          <p:spPr>
            <a:xfrm>
              <a:off x="8032946" y="3241025"/>
              <a:ext cx="548700" cy="548700"/>
            </a:xfrm>
            <a:prstGeom prst="ellipse">
              <a:avLst/>
            </a:prstGeom>
            <a:solidFill>
              <a:srgbClr val="DE445E"/>
            </a:solidFill>
            <a:ln>
              <a:noFill/>
            </a:ln>
          </p:spPr>
          <p:txBody>
            <a:bodyPr anchorCtr="0" anchor="ctr" bIns="91425" lIns="91425" rIns="91425" tIns="91425">
              <a:noAutofit/>
            </a:bodyPr>
            <a:lstStyle/>
            <a:p>
              <a:pPr lvl="0">
                <a:spcBef>
                  <a:spcPts val="0"/>
                </a:spcBef>
                <a:buNone/>
              </a:pPr>
              <a:r>
                <a:t/>
              </a:r>
              <a:endParaRPr/>
            </a:p>
          </p:txBody>
        </p:sp>
        <p:sp>
          <p:nvSpPr>
            <p:cNvPr id="389" name="Shape 389"/>
            <p:cNvSpPr/>
            <p:nvPr/>
          </p:nvSpPr>
          <p:spPr>
            <a:xfrm>
              <a:off x="8148400" y="3325650"/>
              <a:ext cx="323700" cy="386400"/>
            </a:xfrm>
            <a:custGeom>
              <a:pathLst>
                <a:path extrusionOk="0" h="120000" w="120000">
                  <a:moveTo>
                    <a:pt x="33209" y="87246"/>
                  </a:moveTo>
                  <a:cubicBezTo>
                    <a:pt x="29558" y="87246"/>
                    <a:pt x="26614" y="89758"/>
                    <a:pt x="26614" y="92753"/>
                  </a:cubicBezTo>
                  <a:cubicBezTo>
                    <a:pt x="26614" y="95748"/>
                    <a:pt x="29558" y="98164"/>
                    <a:pt x="33209" y="98164"/>
                  </a:cubicBezTo>
                  <a:cubicBezTo>
                    <a:pt x="36859" y="98164"/>
                    <a:pt x="39803" y="95748"/>
                    <a:pt x="39803" y="92753"/>
                  </a:cubicBezTo>
                  <a:cubicBezTo>
                    <a:pt x="39803" y="89758"/>
                    <a:pt x="36859" y="87246"/>
                    <a:pt x="33209" y="87246"/>
                  </a:cubicBezTo>
                  <a:close/>
                  <a:moveTo>
                    <a:pt x="43218" y="65410"/>
                  </a:moveTo>
                  <a:cubicBezTo>
                    <a:pt x="41216" y="65410"/>
                    <a:pt x="39803" y="66570"/>
                    <a:pt x="39803" y="68212"/>
                  </a:cubicBezTo>
                  <a:cubicBezTo>
                    <a:pt x="39803" y="69855"/>
                    <a:pt x="41216" y="70917"/>
                    <a:pt x="43218" y="70917"/>
                  </a:cubicBezTo>
                  <a:cubicBezTo>
                    <a:pt x="45220" y="70917"/>
                    <a:pt x="46516" y="69855"/>
                    <a:pt x="46516" y="68212"/>
                  </a:cubicBezTo>
                  <a:cubicBezTo>
                    <a:pt x="46516" y="66570"/>
                    <a:pt x="45220" y="65410"/>
                    <a:pt x="43218" y="65410"/>
                  </a:cubicBezTo>
                  <a:close/>
                  <a:moveTo>
                    <a:pt x="89735" y="87246"/>
                  </a:moveTo>
                  <a:cubicBezTo>
                    <a:pt x="87733" y="87246"/>
                    <a:pt x="86437" y="88405"/>
                    <a:pt x="86437" y="89951"/>
                  </a:cubicBezTo>
                  <a:cubicBezTo>
                    <a:pt x="86437" y="91594"/>
                    <a:pt x="87733" y="92753"/>
                    <a:pt x="89735" y="92753"/>
                  </a:cubicBezTo>
                  <a:cubicBezTo>
                    <a:pt x="91736" y="92753"/>
                    <a:pt x="93032" y="91594"/>
                    <a:pt x="93032" y="89951"/>
                  </a:cubicBezTo>
                  <a:cubicBezTo>
                    <a:pt x="93032" y="88405"/>
                    <a:pt x="91736" y="87246"/>
                    <a:pt x="89735" y="87246"/>
                  </a:cubicBezTo>
                  <a:close/>
                  <a:moveTo>
                    <a:pt x="93032" y="43671"/>
                  </a:moveTo>
                  <a:lnTo>
                    <a:pt x="93032" y="16328"/>
                  </a:lnTo>
                  <a:lnTo>
                    <a:pt x="99627" y="16328"/>
                  </a:lnTo>
                  <a:cubicBezTo>
                    <a:pt x="103277" y="16328"/>
                    <a:pt x="106339" y="13913"/>
                    <a:pt x="106339" y="10917"/>
                  </a:cubicBezTo>
                  <a:lnTo>
                    <a:pt x="106339" y="5507"/>
                  </a:lnTo>
                  <a:cubicBezTo>
                    <a:pt x="106339" y="2512"/>
                    <a:pt x="103277" y="0"/>
                    <a:pt x="99627" y="0"/>
                  </a:cubicBezTo>
                  <a:lnTo>
                    <a:pt x="19901" y="0"/>
                  </a:lnTo>
                  <a:cubicBezTo>
                    <a:pt x="16251" y="0"/>
                    <a:pt x="13307" y="2512"/>
                    <a:pt x="13307" y="5507"/>
                  </a:cubicBezTo>
                  <a:lnTo>
                    <a:pt x="13307" y="10917"/>
                  </a:lnTo>
                  <a:cubicBezTo>
                    <a:pt x="13307" y="13913"/>
                    <a:pt x="16251" y="16328"/>
                    <a:pt x="19901" y="16328"/>
                  </a:cubicBezTo>
                  <a:lnTo>
                    <a:pt x="26614" y="16328"/>
                  </a:lnTo>
                  <a:lnTo>
                    <a:pt x="26614" y="43671"/>
                  </a:lnTo>
                  <a:cubicBezTo>
                    <a:pt x="10598" y="52367"/>
                    <a:pt x="0" y="67342"/>
                    <a:pt x="0" y="84541"/>
                  </a:cubicBezTo>
                  <a:cubicBezTo>
                    <a:pt x="0" y="98454"/>
                    <a:pt x="6947" y="111014"/>
                    <a:pt x="18606" y="120000"/>
                  </a:cubicBezTo>
                  <a:lnTo>
                    <a:pt x="101393" y="120000"/>
                  </a:lnTo>
                  <a:cubicBezTo>
                    <a:pt x="112698" y="111014"/>
                    <a:pt x="120000" y="98454"/>
                    <a:pt x="120000" y="84541"/>
                  </a:cubicBezTo>
                  <a:cubicBezTo>
                    <a:pt x="119646" y="67632"/>
                    <a:pt x="108930" y="52657"/>
                    <a:pt x="93032" y="43671"/>
                  </a:cubicBezTo>
                  <a:close/>
                  <a:moveTo>
                    <a:pt x="19901" y="10917"/>
                  </a:moveTo>
                  <a:lnTo>
                    <a:pt x="19901" y="5507"/>
                  </a:lnTo>
                  <a:lnTo>
                    <a:pt x="99627" y="5507"/>
                  </a:lnTo>
                  <a:lnTo>
                    <a:pt x="99627" y="10917"/>
                  </a:lnTo>
                  <a:lnTo>
                    <a:pt x="19901" y="10917"/>
                  </a:lnTo>
                  <a:close/>
                  <a:moveTo>
                    <a:pt x="86437" y="16328"/>
                  </a:moveTo>
                  <a:lnTo>
                    <a:pt x="86437" y="23961"/>
                  </a:lnTo>
                  <a:cubicBezTo>
                    <a:pt x="79725" y="23961"/>
                    <a:pt x="71128" y="25120"/>
                    <a:pt x="61825" y="29468"/>
                  </a:cubicBezTo>
                  <a:cubicBezTo>
                    <a:pt x="50873" y="34685"/>
                    <a:pt x="40510" y="33043"/>
                    <a:pt x="33209" y="30241"/>
                  </a:cubicBezTo>
                  <a:lnTo>
                    <a:pt x="33209" y="16328"/>
                  </a:lnTo>
                  <a:lnTo>
                    <a:pt x="86437" y="16328"/>
                  </a:lnTo>
                  <a:close/>
                  <a:moveTo>
                    <a:pt x="98331" y="114492"/>
                  </a:moveTo>
                  <a:lnTo>
                    <a:pt x="21197" y="114492"/>
                  </a:lnTo>
                  <a:cubicBezTo>
                    <a:pt x="11894" y="106376"/>
                    <a:pt x="6594" y="95748"/>
                    <a:pt x="6594" y="84541"/>
                  </a:cubicBezTo>
                  <a:cubicBezTo>
                    <a:pt x="6594" y="70048"/>
                    <a:pt x="15544" y="56425"/>
                    <a:pt x="30264" y="48309"/>
                  </a:cubicBezTo>
                  <a:cubicBezTo>
                    <a:pt x="32266" y="47149"/>
                    <a:pt x="33209" y="45507"/>
                    <a:pt x="33209" y="43671"/>
                  </a:cubicBezTo>
                  <a:lnTo>
                    <a:pt x="33209" y="36231"/>
                  </a:lnTo>
                  <a:cubicBezTo>
                    <a:pt x="37212" y="37681"/>
                    <a:pt x="41805" y="38454"/>
                    <a:pt x="46869" y="38454"/>
                  </a:cubicBezTo>
                  <a:cubicBezTo>
                    <a:pt x="52522" y="38454"/>
                    <a:pt x="58410" y="37391"/>
                    <a:pt x="64769" y="34396"/>
                  </a:cubicBezTo>
                  <a:cubicBezTo>
                    <a:pt x="73130" y="30531"/>
                    <a:pt x="80431" y="29468"/>
                    <a:pt x="86084" y="29468"/>
                  </a:cubicBezTo>
                  <a:lnTo>
                    <a:pt x="86084" y="43671"/>
                  </a:lnTo>
                  <a:cubicBezTo>
                    <a:pt x="86084" y="45507"/>
                    <a:pt x="87026" y="47149"/>
                    <a:pt x="89028" y="48309"/>
                  </a:cubicBezTo>
                  <a:cubicBezTo>
                    <a:pt x="103984" y="56425"/>
                    <a:pt x="112698" y="70048"/>
                    <a:pt x="112698" y="84541"/>
                  </a:cubicBezTo>
                  <a:cubicBezTo>
                    <a:pt x="112934" y="95748"/>
                    <a:pt x="107634" y="106376"/>
                    <a:pt x="98331" y="114492"/>
                  </a:cubicBezTo>
                  <a:close/>
                  <a:moveTo>
                    <a:pt x="69715" y="49082"/>
                  </a:moveTo>
                  <a:cubicBezTo>
                    <a:pt x="64062" y="49082"/>
                    <a:pt x="59823" y="52657"/>
                    <a:pt x="59823" y="57294"/>
                  </a:cubicBezTo>
                  <a:cubicBezTo>
                    <a:pt x="59823" y="61932"/>
                    <a:pt x="64062" y="65410"/>
                    <a:pt x="69715" y="65410"/>
                  </a:cubicBezTo>
                  <a:cubicBezTo>
                    <a:pt x="75368" y="65410"/>
                    <a:pt x="79725" y="61932"/>
                    <a:pt x="79725" y="57294"/>
                  </a:cubicBezTo>
                  <a:cubicBezTo>
                    <a:pt x="79725" y="52657"/>
                    <a:pt x="75368" y="49082"/>
                    <a:pt x="69715" y="49082"/>
                  </a:cubicBezTo>
                  <a:close/>
                  <a:moveTo>
                    <a:pt x="69715" y="60000"/>
                  </a:moveTo>
                  <a:cubicBezTo>
                    <a:pt x="67831" y="60000"/>
                    <a:pt x="66418" y="58937"/>
                    <a:pt x="66418" y="57294"/>
                  </a:cubicBezTo>
                  <a:cubicBezTo>
                    <a:pt x="66418" y="55652"/>
                    <a:pt x="67831" y="54589"/>
                    <a:pt x="69715" y="54589"/>
                  </a:cubicBezTo>
                  <a:cubicBezTo>
                    <a:pt x="71717" y="54589"/>
                    <a:pt x="73130" y="55652"/>
                    <a:pt x="73130" y="57294"/>
                  </a:cubicBezTo>
                  <a:cubicBezTo>
                    <a:pt x="73130" y="58937"/>
                    <a:pt x="71717" y="60000"/>
                    <a:pt x="69715" y="60000"/>
                  </a:cubicBezTo>
                  <a:close/>
                  <a:moveTo>
                    <a:pt x="59823" y="76328"/>
                  </a:moveTo>
                  <a:cubicBezTo>
                    <a:pt x="56172" y="76328"/>
                    <a:pt x="53110" y="78840"/>
                    <a:pt x="53110" y="81835"/>
                  </a:cubicBezTo>
                  <a:cubicBezTo>
                    <a:pt x="53110" y="84830"/>
                    <a:pt x="56172" y="87246"/>
                    <a:pt x="59823" y="87246"/>
                  </a:cubicBezTo>
                  <a:cubicBezTo>
                    <a:pt x="63473" y="87246"/>
                    <a:pt x="66418" y="84830"/>
                    <a:pt x="66418" y="81835"/>
                  </a:cubicBezTo>
                  <a:cubicBezTo>
                    <a:pt x="66418" y="78840"/>
                    <a:pt x="63473" y="76328"/>
                    <a:pt x="59823" y="76328"/>
                  </a:cubicBezTo>
                  <a:close/>
                  <a:moveTo>
                    <a:pt x="69715" y="98164"/>
                  </a:moveTo>
                  <a:cubicBezTo>
                    <a:pt x="67831" y="98164"/>
                    <a:pt x="66418" y="99227"/>
                    <a:pt x="66418" y="100869"/>
                  </a:cubicBezTo>
                  <a:cubicBezTo>
                    <a:pt x="66418" y="102512"/>
                    <a:pt x="67831" y="103671"/>
                    <a:pt x="69715" y="103671"/>
                  </a:cubicBezTo>
                  <a:cubicBezTo>
                    <a:pt x="71717" y="103671"/>
                    <a:pt x="73130" y="102512"/>
                    <a:pt x="73130" y="100869"/>
                  </a:cubicBezTo>
                  <a:cubicBezTo>
                    <a:pt x="73130" y="99227"/>
                    <a:pt x="71717" y="98164"/>
                    <a:pt x="69715" y="98164"/>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sp>
        <p:nvSpPr>
          <p:cNvPr id="390" name="Shape 390"/>
          <p:cNvSpPr txBox="1"/>
          <p:nvPr/>
        </p:nvSpPr>
        <p:spPr>
          <a:xfrm>
            <a:off x="4025575" y="1206025"/>
            <a:ext cx="4862100" cy="341100"/>
          </a:xfrm>
          <a:prstGeom prst="rect">
            <a:avLst/>
          </a:prstGeom>
          <a:noFill/>
          <a:ln>
            <a:noFill/>
          </a:ln>
        </p:spPr>
        <p:txBody>
          <a:bodyPr anchorCtr="0" anchor="ctr" bIns="91425" lIns="91425" rIns="91425" tIns="91425">
            <a:noAutofit/>
          </a:bodyPr>
          <a:lstStyle/>
          <a:p>
            <a:pPr lvl="0" rtl="0">
              <a:spcBef>
                <a:spcPts val="0"/>
              </a:spcBef>
              <a:buNone/>
            </a:pPr>
            <a:r>
              <a:rPr b="1" lang="en" sz="1700">
                <a:solidFill>
                  <a:srgbClr val="FFFFFF"/>
                </a:solidFill>
                <a:latin typeface="Dosis"/>
                <a:ea typeface="Dosis"/>
                <a:cs typeface="Dosis"/>
                <a:sym typeface="Dosis"/>
              </a:rPr>
              <a:t>Gıda Güvenliği ve Kalitesinin Denetimi ve Kontrolüne dair Yönetmelik</a:t>
            </a:r>
          </a:p>
        </p:txBody>
      </p:sp>
      <p:sp>
        <p:nvSpPr>
          <p:cNvPr id="391" name="Shape 391"/>
          <p:cNvSpPr txBox="1"/>
          <p:nvPr/>
        </p:nvSpPr>
        <p:spPr>
          <a:xfrm>
            <a:off x="4025575" y="3166275"/>
            <a:ext cx="4310700" cy="1539900"/>
          </a:xfrm>
          <a:prstGeom prst="rect">
            <a:avLst/>
          </a:prstGeom>
          <a:noFill/>
          <a:ln>
            <a:noFill/>
          </a:ln>
        </p:spPr>
        <p:txBody>
          <a:bodyPr anchorCtr="0" anchor="t" bIns="91425" lIns="91425" rIns="91425" tIns="91425">
            <a:noAutofit/>
          </a:bodyPr>
          <a:lstStyle/>
          <a:p>
            <a:pPr lvl="0">
              <a:spcBef>
                <a:spcPts val="0"/>
              </a:spcBef>
              <a:buClr>
                <a:schemeClr val="dk1"/>
              </a:buClr>
              <a:buSzPct val="122222"/>
              <a:buFont typeface="Arial"/>
              <a:buNone/>
            </a:pPr>
            <a:r>
              <a:rPr lang="en" sz="900">
                <a:solidFill>
                  <a:schemeClr val="dk1"/>
                </a:solidFill>
                <a:latin typeface="Trebuchet MS"/>
                <a:ea typeface="Trebuchet MS"/>
                <a:cs typeface="Trebuchet MS"/>
                <a:sym typeface="Trebuchet MS"/>
              </a:rPr>
              <a:t>1. Bu Yönetmeliğin amacı, gıda güvenliğinin ve kalitesinin temini için gıda işyerlerinin asgari teknik ve hijyenik şartları ile gıda ve gıda ile temasta bulunan madde ve malzemelerin Türk gıda mevzuatına uygunluğunun denetim ve kontrol hizmetleri ile işyeri sorumluluklarına dair usul ve esasları belirlemektir.</a:t>
            </a:r>
          </a:p>
          <a:p>
            <a:pPr lvl="0">
              <a:spcBef>
                <a:spcPts val="0"/>
              </a:spcBef>
              <a:buNone/>
            </a:pPr>
            <a:r>
              <a:rPr lang="en" sz="900">
                <a:solidFill>
                  <a:schemeClr val="dk1"/>
                </a:solidFill>
                <a:latin typeface="Trebuchet MS"/>
                <a:ea typeface="Trebuchet MS"/>
                <a:cs typeface="Trebuchet MS"/>
                <a:sym typeface="Trebuchet MS"/>
              </a:rPr>
              <a:t>8.1. Gıda ve gıda ile temasta bulunan madde ve malzemelerin üretim, işleme, dağıtım aşamalarına dair işyerleri aşağıda belirtilen sorumlulukları yerine getirir.</a:t>
            </a:r>
          </a:p>
          <a:p>
            <a:pPr lvl="0">
              <a:spcBef>
                <a:spcPts val="0"/>
              </a:spcBef>
              <a:buClr>
                <a:schemeClr val="dk1"/>
              </a:buClr>
              <a:buSzPct val="122222"/>
              <a:buFont typeface="Arial"/>
              <a:buNone/>
            </a:pPr>
            <a:r>
              <a:rPr lang="en" sz="900">
                <a:solidFill>
                  <a:schemeClr val="dk1"/>
                </a:solidFill>
                <a:latin typeface="Trebuchet MS"/>
                <a:ea typeface="Trebuchet MS"/>
                <a:cs typeface="Trebuchet MS"/>
                <a:sym typeface="Trebuchet MS"/>
              </a:rPr>
              <a:t>...</a:t>
            </a:r>
          </a:p>
          <a:p>
            <a:pPr lvl="0">
              <a:spcBef>
                <a:spcPts val="0"/>
              </a:spcBef>
              <a:buClr>
                <a:schemeClr val="dk1"/>
              </a:buClr>
              <a:buSzPct val="122222"/>
              <a:buFont typeface="Arial"/>
              <a:buNone/>
            </a:pPr>
            <a:r>
              <a:rPr lang="en" sz="900">
                <a:solidFill>
                  <a:schemeClr val="dk1"/>
                </a:solidFill>
                <a:latin typeface="Trebuchet MS"/>
                <a:ea typeface="Trebuchet MS"/>
                <a:cs typeface="Trebuchet MS"/>
                <a:sym typeface="Trebuchet MS"/>
              </a:rPr>
              <a:t>8.3. Gıdalar için sıcaklık kontrolü gerekliliklerine uymak,</a:t>
            </a:r>
          </a:p>
          <a:p>
            <a:pPr lvl="0">
              <a:spcBef>
                <a:spcPts val="0"/>
              </a:spcBef>
              <a:buClr>
                <a:schemeClr val="dk1"/>
              </a:buClr>
              <a:buFont typeface="Arial"/>
              <a:buNone/>
            </a:pPr>
            <a:r>
              <a:t/>
            </a:r>
            <a:endParaRPr sz="900">
              <a:solidFill>
                <a:schemeClr val="dk1"/>
              </a:solidFill>
              <a:latin typeface="Trebuchet MS"/>
              <a:ea typeface="Trebuchet MS"/>
              <a:cs typeface="Trebuchet MS"/>
              <a:sym typeface="Trebuchet MS"/>
            </a:endParaRPr>
          </a:p>
          <a:p>
            <a:pPr lvl="0" rtl="0">
              <a:spcBef>
                <a:spcPts val="0"/>
              </a:spcBef>
              <a:buNone/>
            </a:pPr>
            <a:r>
              <a:t/>
            </a:r>
            <a:endParaRPr sz="900">
              <a:solidFill>
                <a:schemeClr val="dk1"/>
              </a:solidFill>
              <a:latin typeface="Trebuchet MS"/>
              <a:ea typeface="Trebuchet MS"/>
              <a:cs typeface="Trebuchet MS"/>
              <a:sym typeface="Trebuchet MS"/>
            </a:endParaRPr>
          </a:p>
        </p:txBody>
      </p:sp>
      <p:sp>
        <p:nvSpPr>
          <p:cNvPr id="392" name="Shape 392"/>
          <p:cNvSpPr txBox="1"/>
          <p:nvPr/>
        </p:nvSpPr>
        <p:spPr>
          <a:xfrm>
            <a:off x="4025575" y="2872900"/>
            <a:ext cx="4310700" cy="341100"/>
          </a:xfrm>
          <a:prstGeom prst="rect">
            <a:avLst/>
          </a:prstGeom>
          <a:noFill/>
          <a:ln>
            <a:noFill/>
          </a:ln>
        </p:spPr>
        <p:txBody>
          <a:bodyPr anchorCtr="0" anchor="ctr" bIns="91425" lIns="91425" rIns="91425" tIns="91425">
            <a:noAutofit/>
          </a:bodyPr>
          <a:lstStyle/>
          <a:p>
            <a:pPr lvl="0" rtl="0">
              <a:spcBef>
                <a:spcPts val="0"/>
              </a:spcBef>
              <a:buNone/>
            </a:pPr>
            <a:r>
              <a:rPr b="1" lang="en">
                <a:latin typeface="Trebuchet MS"/>
                <a:ea typeface="Trebuchet MS"/>
                <a:cs typeface="Trebuchet MS"/>
                <a:sym typeface="Trebuchet MS"/>
              </a:rPr>
              <a:t>Resmi Gazete Sayı: 27009 26 Eylül 2008</a:t>
            </a:r>
          </a:p>
        </p:txBody>
      </p:sp>
      <p:sp>
        <p:nvSpPr>
          <p:cNvPr id="393" name="Shape 393"/>
          <p:cNvSpPr/>
          <p:nvPr/>
        </p:nvSpPr>
        <p:spPr>
          <a:xfrm>
            <a:off x="4151431" y="1738047"/>
            <a:ext cx="297000" cy="297000"/>
          </a:xfrm>
          <a:custGeom>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394" name="Shape 394"/>
          <p:cNvSpPr/>
          <p:nvPr/>
        </p:nvSpPr>
        <p:spPr>
          <a:xfrm>
            <a:off x="5149904" y="1738025"/>
            <a:ext cx="240600" cy="297000"/>
          </a:xfrm>
          <a:custGeom>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pic>
        <p:nvPicPr>
          <p:cNvPr descr="gthbLogo.png" id="395" name="Shape 395"/>
          <p:cNvPicPr preferRelativeResize="0"/>
          <p:nvPr/>
        </p:nvPicPr>
        <p:blipFill>
          <a:blip r:embed="rId5">
            <a:alphaModFix/>
          </a:blip>
          <a:stretch>
            <a:fillRect/>
          </a:stretch>
        </p:blipFill>
        <p:spPr>
          <a:xfrm>
            <a:off x="8123422" y="2595075"/>
            <a:ext cx="978949" cy="89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9" name="Shape 399"/>
        <p:cNvGrpSpPr/>
        <p:nvPr/>
      </p:nvGrpSpPr>
      <p:grpSpPr>
        <a:xfrm>
          <a:off x="0" y="0"/>
          <a:ext cx="0" cy="0"/>
          <a:chOff x="0" y="0"/>
          <a:chExt cx="0" cy="0"/>
        </a:xfrm>
      </p:grpSpPr>
      <p:sp>
        <p:nvSpPr>
          <p:cNvPr id="400" name="Shape 400"/>
          <p:cNvSpPr/>
          <p:nvPr/>
        </p:nvSpPr>
        <p:spPr>
          <a:xfrm>
            <a:off x="531320" y="1270138"/>
            <a:ext cx="3253799" cy="2814300"/>
          </a:xfrm>
          <a:prstGeom prst="triangle">
            <a:avLst>
              <a:gd fmla="val 50000" name="adj"/>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01" name="Shape 401"/>
          <p:cNvSpPr txBox="1"/>
          <p:nvPr>
            <p:ph type="title"/>
          </p:nvPr>
        </p:nvSpPr>
        <p:spPr>
          <a:xfrm>
            <a:off x="311700" y="34100"/>
            <a:ext cx="8520600" cy="572700"/>
          </a:xfrm>
          <a:prstGeom prst="rect">
            <a:avLst/>
          </a:prstGeom>
        </p:spPr>
        <p:txBody>
          <a:bodyPr anchorCtr="0" anchor="t" bIns="91425" lIns="91425" rIns="91425" tIns="91425">
            <a:noAutofit/>
          </a:bodyPr>
          <a:lstStyle/>
          <a:p>
            <a:pPr lvl="0" rtl="0">
              <a:spcBef>
                <a:spcPts val="0"/>
              </a:spcBef>
              <a:buNone/>
            </a:pPr>
            <a:r>
              <a:rPr lang="en"/>
              <a:t>Soğuk Zincir</a:t>
            </a:r>
          </a:p>
        </p:txBody>
      </p:sp>
      <p:sp>
        <p:nvSpPr>
          <p:cNvPr id="402" name="Shape 402"/>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rtl="0">
              <a:spcBef>
                <a:spcPts val="0"/>
              </a:spcBef>
              <a:buNone/>
            </a:pPr>
            <a:r>
              <a:rPr lang="en"/>
              <a:t>Soğuk Zincirin Korunması ve Takibinde E.Bulut</a:t>
            </a:r>
          </a:p>
        </p:txBody>
      </p:sp>
      <p:sp>
        <p:nvSpPr>
          <p:cNvPr id="403" name="Shape 403"/>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grpSp>
        <p:nvGrpSpPr>
          <p:cNvPr id="404" name="Shape 404"/>
          <p:cNvGrpSpPr/>
          <p:nvPr/>
        </p:nvGrpSpPr>
        <p:grpSpPr>
          <a:xfrm>
            <a:off x="618000" y="1363625"/>
            <a:ext cx="3082200" cy="2665800"/>
            <a:chOff x="2974325" y="1340925"/>
            <a:chExt cx="3082200" cy="2665800"/>
          </a:xfrm>
        </p:grpSpPr>
        <p:sp>
          <p:nvSpPr>
            <p:cNvPr id="405" name="Shape 405"/>
            <p:cNvSpPr/>
            <p:nvPr/>
          </p:nvSpPr>
          <p:spPr>
            <a:xfrm>
              <a:off x="3742550" y="1340925"/>
              <a:ext cx="1541100" cy="1332900"/>
            </a:xfrm>
            <a:prstGeom prst="triangle">
              <a:avLst>
                <a:gd fmla="val 50000" name="adj"/>
              </a:avLst>
            </a:prstGeom>
            <a:solidFill>
              <a:schemeClr val="accent5"/>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06" name="Shape 406"/>
            <p:cNvSpPr/>
            <p:nvPr/>
          </p:nvSpPr>
          <p:spPr>
            <a:xfrm rot="10800000">
              <a:off x="3742550" y="2673825"/>
              <a:ext cx="1541100" cy="1332900"/>
            </a:xfrm>
            <a:prstGeom prst="triangle">
              <a:avLst>
                <a:gd fmla="val 50000" name="adj"/>
              </a:avLst>
            </a:prstGeom>
            <a:solidFill>
              <a:srgbClr val="6AA84F"/>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07" name="Shape 407"/>
            <p:cNvSpPr/>
            <p:nvPr/>
          </p:nvSpPr>
          <p:spPr>
            <a:xfrm>
              <a:off x="2974325" y="2673825"/>
              <a:ext cx="1541100" cy="1332900"/>
            </a:xfrm>
            <a:prstGeom prst="triangle">
              <a:avLst>
                <a:gd fmla="val 50000" name="adj"/>
              </a:avLst>
            </a:prstGeom>
            <a:solidFill>
              <a:schemeClr val="accent3"/>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08" name="Shape 408"/>
            <p:cNvSpPr/>
            <p:nvPr/>
          </p:nvSpPr>
          <p:spPr>
            <a:xfrm>
              <a:off x="4515425" y="2673825"/>
              <a:ext cx="1541100" cy="1332900"/>
            </a:xfrm>
            <a:prstGeom prst="triangle">
              <a:avLst>
                <a:gd fmla="val 50000" name="adj"/>
              </a:avLst>
            </a:prstGeom>
            <a:solidFill>
              <a:schemeClr val="accent4"/>
            </a:solid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09" name="Shape 409"/>
            <p:cNvSpPr txBox="1"/>
            <p:nvPr/>
          </p:nvSpPr>
          <p:spPr>
            <a:xfrm>
              <a:off x="4053500" y="2117059"/>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Üretim</a:t>
              </a:r>
            </a:p>
          </p:txBody>
        </p:sp>
        <p:sp>
          <p:nvSpPr>
            <p:cNvPr id="410" name="Shape 410"/>
            <p:cNvSpPr txBox="1"/>
            <p:nvPr/>
          </p:nvSpPr>
          <p:spPr>
            <a:xfrm>
              <a:off x="4053500" y="2902646"/>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Sevkiyat</a:t>
              </a:r>
            </a:p>
          </p:txBody>
        </p:sp>
        <p:sp>
          <p:nvSpPr>
            <p:cNvPr id="411" name="Shape 411"/>
            <p:cNvSpPr txBox="1"/>
            <p:nvPr/>
          </p:nvSpPr>
          <p:spPr>
            <a:xfrm>
              <a:off x="3285275" y="3472559"/>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Depolama</a:t>
              </a:r>
            </a:p>
          </p:txBody>
        </p:sp>
        <p:sp>
          <p:nvSpPr>
            <p:cNvPr id="412" name="Shape 412"/>
            <p:cNvSpPr txBox="1"/>
            <p:nvPr/>
          </p:nvSpPr>
          <p:spPr>
            <a:xfrm>
              <a:off x="4826375" y="3472559"/>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Satış</a:t>
              </a:r>
            </a:p>
          </p:txBody>
        </p:sp>
      </p:grpSp>
      <p:sp>
        <p:nvSpPr>
          <p:cNvPr id="413" name="Shape 413"/>
          <p:cNvSpPr txBox="1"/>
          <p:nvPr/>
        </p:nvSpPr>
        <p:spPr>
          <a:xfrm>
            <a:off x="4110675" y="1533900"/>
            <a:ext cx="4310700" cy="20757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Soğuk zincirin korunması, gıdaların ve ilaçların üretimden tüketime kadar uygun ortam şartlarında transfer ve depolanmasının sağlanması yurt dışı alıcılar tarafından zorunlu tutulmaktadır.</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rPr lang="en" sz="1000">
                <a:solidFill>
                  <a:srgbClr val="666666"/>
                </a:solidFill>
                <a:latin typeface="Trebuchet MS"/>
                <a:ea typeface="Trebuchet MS"/>
                <a:cs typeface="Trebuchet MS"/>
                <a:sym typeface="Trebuchet MS"/>
              </a:rPr>
              <a:t>Bu işlemler için kullanılan depoların ve araçların Endüstriyel Bulut sistemine entegrasyonunun sağlanması ile sorunun ne zaman oluştuğu tespit edilebileceği gibi sorun oluşmadan müdehalelerde mümkün olacaktır.</a:t>
            </a:r>
          </a:p>
          <a:p>
            <a:pPr lvl="0">
              <a:spcBef>
                <a:spcPts val="0"/>
              </a:spcBef>
              <a:buNone/>
            </a:pPr>
            <a:r>
              <a:t/>
            </a:r>
            <a:endParaRPr sz="1000">
              <a:solidFill>
                <a:srgbClr val="666666"/>
              </a:solidFill>
              <a:latin typeface="Trebuchet MS"/>
              <a:ea typeface="Trebuchet MS"/>
              <a:cs typeface="Trebuchet MS"/>
              <a:sym typeface="Trebuchet MS"/>
            </a:endParaRPr>
          </a:p>
          <a:p>
            <a:pPr lvl="0" rtl="0">
              <a:spcBef>
                <a:spcPts val="0"/>
              </a:spcBef>
              <a:buNone/>
            </a:pPr>
            <a:r>
              <a:rPr lang="en" sz="1000">
                <a:solidFill>
                  <a:srgbClr val="666666"/>
                </a:solidFill>
                <a:latin typeface="Trebuchet MS"/>
                <a:ea typeface="Trebuchet MS"/>
                <a:cs typeface="Trebuchet MS"/>
                <a:sym typeface="Trebuchet MS"/>
              </a:rPr>
              <a:t>GSM - GPRS alt yapısı kullananan datalogger cihazlarımızda E.Bulut yapısına entegre olarak hangi koordinatlarda hangi sensör değerlerinin bulunduğunu izleyebilir ve yine kritik durumlarda haberdar olabilirsiniz.</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p:nvPr/>
        </p:nvSpPr>
        <p:spPr>
          <a:xfrm>
            <a:off x="6650392" y="1256574"/>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19" name="Shape 419"/>
          <p:cNvSpPr/>
          <p:nvPr/>
        </p:nvSpPr>
        <p:spPr>
          <a:xfrm>
            <a:off x="5117349" y="2240149"/>
            <a:ext cx="1987799"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20" name="Shape 420"/>
          <p:cNvSpPr/>
          <p:nvPr/>
        </p:nvSpPr>
        <p:spPr>
          <a:xfrm>
            <a:off x="3574305" y="1254631"/>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21" name="Shape 421"/>
          <p:cNvSpPr/>
          <p:nvPr/>
        </p:nvSpPr>
        <p:spPr>
          <a:xfrm>
            <a:off x="510674" y="1256574"/>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22" name="Shape 422"/>
          <p:cNvSpPr/>
          <p:nvPr/>
        </p:nvSpPr>
        <p:spPr>
          <a:xfrm>
            <a:off x="2042074" y="2240149"/>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23" name="Shape 423"/>
          <p:cNvSpPr txBox="1"/>
          <p:nvPr/>
        </p:nvSpPr>
        <p:spPr>
          <a:xfrm>
            <a:off x="364050" y="4040325"/>
            <a:ext cx="8520600" cy="693000"/>
          </a:xfrm>
          <a:prstGeom prst="rect">
            <a:avLst/>
          </a:prstGeom>
          <a:noFill/>
          <a:ln>
            <a:noFill/>
          </a:ln>
        </p:spPr>
        <p:txBody>
          <a:bodyPr anchorCtr="0" anchor="t" bIns="91425" lIns="91425" rIns="91425" tIns="91425">
            <a:noAutofit/>
          </a:bodyPr>
          <a:lstStyle/>
          <a:p>
            <a:pPr lvl="0" rtl="0" algn="just">
              <a:spcBef>
                <a:spcPts val="0"/>
              </a:spcBef>
              <a:buNone/>
            </a:pPr>
            <a:r>
              <a:rPr lang="en" sz="1000">
                <a:solidFill>
                  <a:srgbClr val="999999"/>
                </a:solidFill>
                <a:latin typeface="Trebuchet MS"/>
                <a:ea typeface="Trebuchet MS"/>
                <a:cs typeface="Trebuchet MS"/>
                <a:sym typeface="Trebuchet MS"/>
              </a:rPr>
              <a:t>Datalogger cihazları, Ölçüm Cihazları, Web yazılımları, Mobil izleme yazılımları, Entegrasyon yazılımları ve Mobil notifikasyon yazılımlarının tamamı şirketimiz bünyesinde üretilmekedir.  Bu sayede müşterilerimiz ihtiyaçları doğrultusunda özelleştirmeler ve geliştirmelerde yapabilmekteyiz.</a:t>
            </a:r>
          </a:p>
        </p:txBody>
      </p:sp>
      <p:sp>
        <p:nvSpPr>
          <p:cNvPr id="424" name="Shape 424"/>
          <p:cNvSpPr txBox="1"/>
          <p:nvPr>
            <p:ph type="title"/>
          </p:nvPr>
        </p:nvSpPr>
        <p:spPr>
          <a:xfrm>
            <a:off x="311700" y="34100"/>
            <a:ext cx="8520600" cy="572700"/>
          </a:xfrm>
          <a:prstGeom prst="rect">
            <a:avLst/>
          </a:prstGeom>
        </p:spPr>
        <p:txBody>
          <a:bodyPr anchorCtr="0" anchor="t" bIns="91425" lIns="91425" rIns="91425" tIns="91425">
            <a:noAutofit/>
          </a:bodyPr>
          <a:lstStyle/>
          <a:p>
            <a:pPr lvl="0" rtl="0">
              <a:spcBef>
                <a:spcPts val="0"/>
              </a:spcBef>
              <a:buNone/>
            </a:pPr>
            <a:r>
              <a:rPr lang="en"/>
              <a:t>Tamamen Yerli</a:t>
            </a:r>
          </a:p>
        </p:txBody>
      </p:sp>
      <p:sp>
        <p:nvSpPr>
          <p:cNvPr id="425" name="Shape 425"/>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rtl="0">
              <a:spcBef>
                <a:spcPts val="0"/>
              </a:spcBef>
              <a:buNone/>
            </a:pPr>
            <a:r>
              <a:rPr lang="en">
                <a:latin typeface="Trebuchet MS"/>
                <a:ea typeface="Trebuchet MS"/>
                <a:cs typeface="Trebuchet MS"/>
                <a:sym typeface="Trebuchet MS"/>
              </a:rPr>
              <a:t>Yerli, Özelleştirilebilir ve Gelişen bir yapı</a:t>
            </a:r>
          </a:p>
        </p:txBody>
      </p:sp>
      <p:sp>
        <p:nvSpPr>
          <p:cNvPr id="426" name="Shape 426"/>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27" name="Shape 427"/>
          <p:cNvSpPr/>
          <p:nvPr/>
        </p:nvSpPr>
        <p:spPr>
          <a:xfrm>
            <a:off x="568887" y="1311029"/>
            <a:ext cx="1862100" cy="1613400"/>
          </a:xfrm>
          <a:prstGeom prst="hexagon">
            <a:avLst>
              <a:gd fmla="val 25000" name="adj"/>
              <a:gd fmla="val 115470" name="vf"/>
            </a:avLst>
          </a:prstGeom>
          <a:solidFill>
            <a:schemeClr val="accent5"/>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28" name="Shape 428"/>
          <p:cNvSpPr/>
          <p:nvPr/>
        </p:nvSpPr>
        <p:spPr>
          <a:xfrm>
            <a:off x="2104918" y="2294609"/>
            <a:ext cx="1862100" cy="1613399"/>
          </a:xfrm>
          <a:prstGeom prst="hexagon">
            <a:avLst>
              <a:gd fmla="val 25000" name="adj"/>
              <a:gd fmla="val 115470" name="vf"/>
            </a:avLst>
          </a:prstGeom>
          <a:solidFill>
            <a:srgbClr val="6AA84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29" name="Shape 429"/>
          <p:cNvSpPr/>
          <p:nvPr/>
        </p:nvSpPr>
        <p:spPr>
          <a:xfrm>
            <a:off x="3640950" y="1311029"/>
            <a:ext cx="1862100" cy="1613400"/>
          </a:xfrm>
          <a:prstGeom prst="hexagon">
            <a:avLst>
              <a:gd fmla="val 25000" name="adj"/>
              <a:gd fmla="val 115470" name="vf"/>
            </a:avLst>
          </a:prstGeom>
          <a:solidFill>
            <a:schemeClr val="accent3"/>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30" name="Shape 430"/>
          <p:cNvSpPr/>
          <p:nvPr/>
        </p:nvSpPr>
        <p:spPr>
          <a:xfrm>
            <a:off x="5176981" y="2294609"/>
            <a:ext cx="1862100" cy="1613399"/>
          </a:xfrm>
          <a:prstGeom prst="hexagon">
            <a:avLst>
              <a:gd fmla="val 25000" name="adj"/>
              <a:gd fmla="val 115470" name="vf"/>
            </a:avLst>
          </a:prstGeom>
          <a:solidFill>
            <a:schemeClr val="accent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31" name="Shape 431"/>
          <p:cNvSpPr/>
          <p:nvPr/>
        </p:nvSpPr>
        <p:spPr>
          <a:xfrm>
            <a:off x="6713012" y="1311029"/>
            <a:ext cx="1862100" cy="1613400"/>
          </a:xfrm>
          <a:prstGeom prst="hexagon">
            <a:avLst>
              <a:gd fmla="val 25000" name="adj"/>
              <a:gd fmla="val 115470" name="vf"/>
            </a:avLst>
          </a:prstGeom>
          <a:solidFill>
            <a:srgbClr val="DE445E"/>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32" name="Shape 432"/>
          <p:cNvSpPr/>
          <p:nvPr/>
        </p:nvSpPr>
        <p:spPr>
          <a:xfrm>
            <a:off x="7339223" y="1450549"/>
            <a:ext cx="586200" cy="571200"/>
          </a:xfrm>
          <a:custGeom>
            <a:pathLst>
              <a:path extrusionOk="0" h="120000" w="120000">
                <a:moveTo>
                  <a:pt x="117294" y="10917"/>
                </a:moveTo>
                <a:lnTo>
                  <a:pt x="114589" y="10917"/>
                </a:lnTo>
                <a:lnTo>
                  <a:pt x="114589" y="2801"/>
                </a:lnTo>
                <a:cubicBezTo>
                  <a:pt x="114589" y="1159"/>
                  <a:pt x="113429" y="0"/>
                  <a:pt x="111787" y="0"/>
                </a:cubicBezTo>
                <a:lnTo>
                  <a:pt x="8212" y="0"/>
                </a:lnTo>
                <a:cubicBezTo>
                  <a:pt x="6570" y="0"/>
                  <a:pt x="5507" y="1159"/>
                  <a:pt x="5507" y="2801"/>
                </a:cubicBezTo>
                <a:lnTo>
                  <a:pt x="5507" y="10917"/>
                </a:lnTo>
                <a:lnTo>
                  <a:pt x="2705" y="10917"/>
                </a:lnTo>
                <a:cubicBezTo>
                  <a:pt x="1159" y="10917"/>
                  <a:pt x="0" y="12077"/>
                  <a:pt x="0" y="13719"/>
                </a:cubicBezTo>
                <a:cubicBezTo>
                  <a:pt x="0" y="15265"/>
                  <a:pt x="1159" y="16425"/>
                  <a:pt x="2705" y="16425"/>
                </a:cubicBezTo>
                <a:lnTo>
                  <a:pt x="5507" y="16425"/>
                </a:lnTo>
                <a:lnTo>
                  <a:pt x="5507" y="117294"/>
                </a:lnTo>
                <a:cubicBezTo>
                  <a:pt x="5507" y="118937"/>
                  <a:pt x="6570" y="120000"/>
                  <a:pt x="8212" y="120000"/>
                </a:cubicBezTo>
                <a:lnTo>
                  <a:pt x="111787" y="120000"/>
                </a:lnTo>
                <a:cubicBezTo>
                  <a:pt x="113429" y="120000"/>
                  <a:pt x="114589" y="118937"/>
                  <a:pt x="114589" y="117294"/>
                </a:cubicBezTo>
                <a:lnTo>
                  <a:pt x="114589" y="16425"/>
                </a:lnTo>
                <a:lnTo>
                  <a:pt x="117294" y="16425"/>
                </a:lnTo>
                <a:cubicBezTo>
                  <a:pt x="118937" y="16425"/>
                  <a:pt x="120000" y="15265"/>
                  <a:pt x="120000" y="13719"/>
                </a:cubicBezTo>
                <a:cubicBezTo>
                  <a:pt x="120000" y="12077"/>
                  <a:pt x="118937" y="10917"/>
                  <a:pt x="117294" y="10917"/>
                </a:cubicBezTo>
                <a:close/>
                <a:moveTo>
                  <a:pt x="65507" y="114589"/>
                </a:moveTo>
                <a:lnTo>
                  <a:pt x="54589" y="114589"/>
                </a:lnTo>
                <a:lnTo>
                  <a:pt x="54589" y="87342"/>
                </a:lnTo>
                <a:lnTo>
                  <a:pt x="65507" y="87342"/>
                </a:lnTo>
                <a:lnTo>
                  <a:pt x="65507" y="114589"/>
                </a:lnTo>
                <a:close/>
                <a:moveTo>
                  <a:pt x="109082" y="114589"/>
                </a:moveTo>
                <a:lnTo>
                  <a:pt x="70917" y="114589"/>
                </a:lnTo>
                <a:lnTo>
                  <a:pt x="70917" y="84541"/>
                </a:lnTo>
                <a:cubicBezTo>
                  <a:pt x="70917" y="82898"/>
                  <a:pt x="69855" y="81835"/>
                  <a:pt x="68212" y="81835"/>
                </a:cubicBezTo>
                <a:lnTo>
                  <a:pt x="51787" y="81835"/>
                </a:lnTo>
                <a:cubicBezTo>
                  <a:pt x="50241" y="81835"/>
                  <a:pt x="49082" y="82898"/>
                  <a:pt x="49082" y="84541"/>
                </a:cubicBezTo>
                <a:lnTo>
                  <a:pt x="49082" y="114589"/>
                </a:lnTo>
                <a:lnTo>
                  <a:pt x="10917" y="114589"/>
                </a:lnTo>
                <a:lnTo>
                  <a:pt x="10917" y="16425"/>
                </a:lnTo>
                <a:lnTo>
                  <a:pt x="109082" y="16425"/>
                </a:lnTo>
                <a:lnTo>
                  <a:pt x="109082" y="114589"/>
                </a:lnTo>
                <a:close/>
                <a:moveTo>
                  <a:pt x="109082" y="10917"/>
                </a:moveTo>
                <a:lnTo>
                  <a:pt x="10917" y="10917"/>
                </a:lnTo>
                <a:lnTo>
                  <a:pt x="10917" y="5507"/>
                </a:lnTo>
                <a:lnTo>
                  <a:pt x="109082" y="5507"/>
                </a:lnTo>
                <a:lnTo>
                  <a:pt x="109082" y="10917"/>
                </a:lnTo>
                <a:close/>
                <a:moveTo>
                  <a:pt x="79130" y="49082"/>
                </a:moveTo>
                <a:lnTo>
                  <a:pt x="95458" y="49082"/>
                </a:lnTo>
                <a:cubicBezTo>
                  <a:pt x="97101" y="49082"/>
                  <a:pt x="98164" y="48019"/>
                  <a:pt x="98164" y="46376"/>
                </a:cubicBezTo>
                <a:lnTo>
                  <a:pt x="98164" y="30048"/>
                </a:lnTo>
                <a:cubicBezTo>
                  <a:pt x="98164" y="28405"/>
                  <a:pt x="97101" y="27342"/>
                  <a:pt x="95458" y="27342"/>
                </a:cubicBezTo>
                <a:lnTo>
                  <a:pt x="79130" y="27342"/>
                </a:lnTo>
                <a:cubicBezTo>
                  <a:pt x="77487" y="27342"/>
                  <a:pt x="76328" y="28405"/>
                  <a:pt x="76328" y="30048"/>
                </a:cubicBezTo>
                <a:lnTo>
                  <a:pt x="76328" y="46376"/>
                </a:lnTo>
                <a:cubicBezTo>
                  <a:pt x="76328" y="48019"/>
                  <a:pt x="77487" y="49082"/>
                  <a:pt x="79130" y="49082"/>
                </a:cubicBezTo>
                <a:close/>
                <a:moveTo>
                  <a:pt x="81835" y="32753"/>
                </a:moveTo>
                <a:lnTo>
                  <a:pt x="92753" y="32753"/>
                </a:lnTo>
                <a:lnTo>
                  <a:pt x="92753" y="43671"/>
                </a:lnTo>
                <a:lnTo>
                  <a:pt x="81835" y="43671"/>
                </a:lnTo>
                <a:lnTo>
                  <a:pt x="81835" y="32753"/>
                </a:lnTo>
                <a:close/>
                <a:moveTo>
                  <a:pt x="24541" y="49082"/>
                </a:moveTo>
                <a:lnTo>
                  <a:pt x="40966" y="49082"/>
                </a:lnTo>
                <a:cubicBezTo>
                  <a:pt x="42512" y="49082"/>
                  <a:pt x="43671" y="48019"/>
                  <a:pt x="43671" y="46376"/>
                </a:cubicBezTo>
                <a:lnTo>
                  <a:pt x="43671" y="30048"/>
                </a:lnTo>
                <a:cubicBezTo>
                  <a:pt x="43671" y="28405"/>
                  <a:pt x="42512" y="27342"/>
                  <a:pt x="40966" y="27342"/>
                </a:cubicBezTo>
                <a:lnTo>
                  <a:pt x="24541" y="27342"/>
                </a:lnTo>
                <a:cubicBezTo>
                  <a:pt x="22898" y="27342"/>
                  <a:pt x="21835" y="28405"/>
                  <a:pt x="21835" y="30048"/>
                </a:cubicBezTo>
                <a:lnTo>
                  <a:pt x="21835" y="46376"/>
                </a:lnTo>
                <a:cubicBezTo>
                  <a:pt x="21835" y="48019"/>
                  <a:pt x="22898" y="49082"/>
                  <a:pt x="24541" y="49082"/>
                </a:cubicBezTo>
                <a:close/>
                <a:moveTo>
                  <a:pt x="27246" y="32753"/>
                </a:moveTo>
                <a:lnTo>
                  <a:pt x="38164" y="32753"/>
                </a:lnTo>
                <a:lnTo>
                  <a:pt x="38164" y="43671"/>
                </a:lnTo>
                <a:lnTo>
                  <a:pt x="27246" y="43671"/>
                </a:lnTo>
                <a:lnTo>
                  <a:pt x="27246" y="32753"/>
                </a:lnTo>
                <a:close/>
                <a:moveTo>
                  <a:pt x="24541" y="76425"/>
                </a:moveTo>
                <a:lnTo>
                  <a:pt x="40966" y="76425"/>
                </a:lnTo>
                <a:cubicBezTo>
                  <a:pt x="42512" y="76425"/>
                  <a:pt x="43671" y="75265"/>
                  <a:pt x="43671" y="73623"/>
                </a:cubicBezTo>
                <a:lnTo>
                  <a:pt x="43671" y="57294"/>
                </a:lnTo>
                <a:cubicBezTo>
                  <a:pt x="43671" y="55652"/>
                  <a:pt x="42512" y="54589"/>
                  <a:pt x="40966" y="54589"/>
                </a:cubicBezTo>
                <a:lnTo>
                  <a:pt x="24541" y="54589"/>
                </a:lnTo>
                <a:cubicBezTo>
                  <a:pt x="22898" y="54589"/>
                  <a:pt x="21835" y="55652"/>
                  <a:pt x="21835" y="57294"/>
                </a:cubicBezTo>
                <a:lnTo>
                  <a:pt x="21835" y="73623"/>
                </a:lnTo>
                <a:cubicBezTo>
                  <a:pt x="21835" y="75265"/>
                  <a:pt x="22898" y="76425"/>
                  <a:pt x="24541" y="76425"/>
                </a:cubicBezTo>
                <a:close/>
                <a:moveTo>
                  <a:pt x="27246" y="60000"/>
                </a:moveTo>
                <a:lnTo>
                  <a:pt x="38164" y="60000"/>
                </a:lnTo>
                <a:lnTo>
                  <a:pt x="38164" y="70917"/>
                </a:lnTo>
                <a:lnTo>
                  <a:pt x="27246" y="70917"/>
                </a:lnTo>
                <a:lnTo>
                  <a:pt x="27246" y="60000"/>
                </a:lnTo>
                <a:close/>
                <a:moveTo>
                  <a:pt x="79130" y="76425"/>
                </a:moveTo>
                <a:lnTo>
                  <a:pt x="95458" y="76425"/>
                </a:lnTo>
                <a:cubicBezTo>
                  <a:pt x="97101" y="76425"/>
                  <a:pt x="98164" y="75265"/>
                  <a:pt x="98164" y="73623"/>
                </a:cubicBezTo>
                <a:lnTo>
                  <a:pt x="98164" y="57294"/>
                </a:lnTo>
                <a:cubicBezTo>
                  <a:pt x="98164" y="55652"/>
                  <a:pt x="97101" y="54589"/>
                  <a:pt x="95458" y="54589"/>
                </a:cubicBezTo>
                <a:lnTo>
                  <a:pt x="79130" y="54589"/>
                </a:lnTo>
                <a:cubicBezTo>
                  <a:pt x="77487" y="54589"/>
                  <a:pt x="76328" y="55652"/>
                  <a:pt x="76328" y="57294"/>
                </a:cubicBezTo>
                <a:lnTo>
                  <a:pt x="76328" y="73623"/>
                </a:lnTo>
                <a:cubicBezTo>
                  <a:pt x="76328" y="75265"/>
                  <a:pt x="77487" y="76425"/>
                  <a:pt x="79130" y="76425"/>
                </a:cubicBezTo>
                <a:close/>
                <a:moveTo>
                  <a:pt x="81835" y="60000"/>
                </a:moveTo>
                <a:lnTo>
                  <a:pt x="92753" y="60000"/>
                </a:lnTo>
                <a:lnTo>
                  <a:pt x="92753" y="70917"/>
                </a:lnTo>
                <a:lnTo>
                  <a:pt x="81835" y="70917"/>
                </a:lnTo>
                <a:lnTo>
                  <a:pt x="81835" y="60000"/>
                </a:lnTo>
                <a:close/>
                <a:moveTo>
                  <a:pt x="24541" y="103671"/>
                </a:moveTo>
                <a:lnTo>
                  <a:pt x="40966" y="103671"/>
                </a:lnTo>
                <a:cubicBezTo>
                  <a:pt x="42512" y="103671"/>
                  <a:pt x="43671" y="102608"/>
                  <a:pt x="43671" y="100966"/>
                </a:cubicBezTo>
                <a:lnTo>
                  <a:pt x="43671" y="84541"/>
                </a:lnTo>
                <a:cubicBezTo>
                  <a:pt x="43671" y="82898"/>
                  <a:pt x="42512" y="81835"/>
                  <a:pt x="40966" y="81835"/>
                </a:cubicBezTo>
                <a:lnTo>
                  <a:pt x="24541" y="81835"/>
                </a:lnTo>
                <a:cubicBezTo>
                  <a:pt x="22898" y="81835"/>
                  <a:pt x="21835" y="82898"/>
                  <a:pt x="21835" y="84541"/>
                </a:cubicBezTo>
                <a:lnTo>
                  <a:pt x="21835" y="100966"/>
                </a:lnTo>
                <a:cubicBezTo>
                  <a:pt x="21835" y="102608"/>
                  <a:pt x="22898" y="103671"/>
                  <a:pt x="24541" y="103671"/>
                </a:cubicBezTo>
                <a:close/>
                <a:moveTo>
                  <a:pt x="27246" y="87342"/>
                </a:moveTo>
                <a:lnTo>
                  <a:pt x="38164" y="87342"/>
                </a:lnTo>
                <a:lnTo>
                  <a:pt x="38164" y="98164"/>
                </a:lnTo>
                <a:lnTo>
                  <a:pt x="27246" y="98164"/>
                </a:lnTo>
                <a:lnTo>
                  <a:pt x="27246" y="87342"/>
                </a:lnTo>
                <a:close/>
                <a:moveTo>
                  <a:pt x="51787" y="49082"/>
                </a:moveTo>
                <a:lnTo>
                  <a:pt x="68212" y="49082"/>
                </a:lnTo>
                <a:cubicBezTo>
                  <a:pt x="69855" y="49082"/>
                  <a:pt x="70917" y="48019"/>
                  <a:pt x="70917" y="46376"/>
                </a:cubicBezTo>
                <a:lnTo>
                  <a:pt x="70917" y="30048"/>
                </a:lnTo>
                <a:cubicBezTo>
                  <a:pt x="70917" y="28405"/>
                  <a:pt x="69855" y="27342"/>
                  <a:pt x="68212" y="27342"/>
                </a:cubicBezTo>
                <a:lnTo>
                  <a:pt x="51787" y="27342"/>
                </a:lnTo>
                <a:cubicBezTo>
                  <a:pt x="50241" y="27342"/>
                  <a:pt x="49082" y="28405"/>
                  <a:pt x="49082" y="30048"/>
                </a:cubicBezTo>
                <a:lnTo>
                  <a:pt x="49082" y="46376"/>
                </a:lnTo>
                <a:cubicBezTo>
                  <a:pt x="49082" y="48019"/>
                  <a:pt x="50241" y="49082"/>
                  <a:pt x="51787" y="49082"/>
                </a:cubicBezTo>
                <a:close/>
                <a:moveTo>
                  <a:pt x="54589" y="32753"/>
                </a:moveTo>
                <a:lnTo>
                  <a:pt x="65507" y="32753"/>
                </a:lnTo>
                <a:lnTo>
                  <a:pt x="65507" y="43671"/>
                </a:lnTo>
                <a:lnTo>
                  <a:pt x="54589" y="43671"/>
                </a:lnTo>
                <a:lnTo>
                  <a:pt x="54589" y="32753"/>
                </a:lnTo>
                <a:close/>
                <a:moveTo>
                  <a:pt x="79130" y="103671"/>
                </a:moveTo>
                <a:lnTo>
                  <a:pt x="95458" y="103671"/>
                </a:lnTo>
                <a:cubicBezTo>
                  <a:pt x="97101" y="103671"/>
                  <a:pt x="98164" y="102608"/>
                  <a:pt x="98164" y="100966"/>
                </a:cubicBezTo>
                <a:lnTo>
                  <a:pt x="98164" y="84541"/>
                </a:lnTo>
                <a:cubicBezTo>
                  <a:pt x="98164" y="82898"/>
                  <a:pt x="97101" y="81835"/>
                  <a:pt x="95458" y="81835"/>
                </a:cubicBezTo>
                <a:lnTo>
                  <a:pt x="79130" y="81835"/>
                </a:lnTo>
                <a:cubicBezTo>
                  <a:pt x="77487" y="81835"/>
                  <a:pt x="76328" y="82898"/>
                  <a:pt x="76328" y="84541"/>
                </a:cubicBezTo>
                <a:lnTo>
                  <a:pt x="76328" y="100966"/>
                </a:lnTo>
                <a:cubicBezTo>
                  <a:pt x="76328" y="102608"/>
                  <a:pt x="77487" y="103671"/>
                  <a:pt x="79130" y="103671"/>
                </a:cubicBezTo>
                <a:close/>
                <a:moveTo>
                  <a:pt x="81835" y="87342"/>
                </a:moveTo>
                <a:lnTo>
                  <a:pt x="92753" y="87342"/>
                </a:lnTo>
                <a:lnTo>
                  <a:pt x="92753" y="98164"/>
                </a:lnTo>
                <a:lnTo>
                  <a:pt x="81835" y="98164"/>
                </a:lnTo>
                <a:lnTo>
                  <a:pt x="81835" y="87342"/>
                </a:lnTo>
                <a:close/>
                <a:moveTo>
                  <a:pt x="51787" y="76425"/>
                </a:moveTo>
                <a:lnTo>
                  <a:pt x="68212" y="76425"/>
                </a:lnTo>
                <a:cubicBezTo>
                  <a:pt x="69855" y="76425"/>
                  <a:pt x="70917" y="75265"/>
                  <a:pt x="70917" y="73623"/>
                </a:cubicBezTo>
                <a:lnTo>
                  <a:pt x="70917" y="57294"/>
                </a:lnTo>
                <a:cubicBezTo>
                  <a:pt x="70917" y="55652"/>
                  <a:pt x="69855" y="54589"/>
                  <a:pt x="68212" y="54589"/>
                </a:cubicBezTo>
                <a:lnTo>
                  <a:pt x="51787" y="54589"/>
                </a:lnTo>
                <a:cubicBezTo>
                  <a:pt x="50241" y="54589"/>
                  <a:pt x="49082" y="55652"/>
                  <a:pt x="49082" y="57294"/>
                </a:cubicBezTo>
                <a:lnTo>
                  <a:pt x="49082" y="73623"/>
                </a:lnTo>
                <a:cubicBezTo>
                  <a:pt x="49082" y="75265"/>
                  <a:pt x="50241" y="76425"/>
                  <a:pt x="51787" y="76425"/>
                </a:cubicBezTo>
                <a:close/>
                <a:moveTo>
                  <a:pt x="54589" y="60000"/>
                </a:moveTo>
                <a:lnTo>
                  <a:pt x="65507" y="60000"/>
                </a:lnTo>
                <a:lnTo>
                  <a:pt x="65507" y="70917"/>
                </a:lnTo>
                <a:lnTo>
                  <a:pt x="54589" y="70917"/>
                </a:lnTo>
                <a:lnTo>
                  <a:pt x="54589" y="60000"/>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433" name="Shape 433"/>
          <p:cNvSpPr/>
          <p:nvPr/>
        </p:nvSpPr>
        <p:spPr>
          <a:xfrm>
            <a:off x="4286392" y="1450549"/>
            <a:ext cx="571200" cy="571200"/>
          </a:xfrm>
          <a:custGeom>
            <a:pathLst>
              <a:path extrusionOk="0" h="120000" w="120000">
                <a:moveTo>
                  <a:pt x="120000" y="21800"/>
                </a:moveTo>
                <a:lnTo>
                  <a:pt x="98243" y="21800"/>
                </a:lnTo>
                <a:lnTo>
                  <a:pt x="90024" y="0"/>
                </a:lnTo>
                <a:lnTo>
                  <a:pt x="81804" y="21800"/>
                </a:lnTo>
                <a:lnTo>
                  <a:pt x="59951" y="21800"/>
                </a:lnTo>
                <a:lnTo>
                  <a:pt x="77743" y="35401"/>
                </a:lnTo>
                <a:lnTo>
                  <a:pt x="69524" y="59903"/>
                </a:lnTo>
                <a:lnTo>
                  <a:pt x="90024" y="44855"/>
                </a:lnTo>
                <a:lnTo>
                  <a:pt x="110523" y="59903"/>
                </a:lnTo>
                <a:lnTo>
                  <a:pt x="102304" y="35401"/>
                </a:lnTo>
                <a:lnTo>
                  <a:pt x="120000" y="21800"/>
                </a:lnTo>
                <a:close/>
                <a:moveTo>
                  <a:pt x="93311" y="40514"/>
                </a:moveTo>
                <a:lnTo>
                  <a:pt x="90024" y="38102"/>
                </a:lnTo>
                <a:lnTo>
                  <a:pt x="86736" y="40514"/>
                </a:lnTo>
                <a:lnTo>
                  <a:pt x="80161" y="45434"/>
                </a:lnTo>
                <a:lnTo>
                  <a:pt x="82965" y="37234"/>
                </a:lnTo>
                <a:lnTo>
                  <a:pt x="84319" y="33762"/>
                </a:lnTo>
                <a:lnTo>
                  <a:pt x="81321" y="31254"/>
                </a:lnTo>
                <a:lnTo>
                  <a:pt x="76099" y="27491"/>
                </a:lnTo>
                <a:lnTo>
                  <a:pt x="85672" y="27491"/>
                </a:lnTo>
                <a:lnTo>
                  <a:pt x="87026" y="23922"/>
                </a:lnTo>
                <a:lnTo>
                  <a:pt x="90024" y="15723"/>
                </a:lnTo>
                <a:lnTo>
                  <a:pt x="93021" y="23922"/>
                </a:lnTo>
                <a:lnTo>
                  <a:pt x="94375" y="27491"/>
                </a:lnTo>
                <a:lnTo>
                  <a:pt x="103948" y="27491"/>
                </a:lnTo>
                <a:lnTo>
                  <a:pt x="98726" y="31254"/>
                </a:lnTo>
                <a:lnTo>
                  <a:pt x="95729" y="33762"/>
                </a:lnTo>
                <a:lnTo>
                  <a:pt x="96792" y="37234"/>
                </a:lnTo>
                <a:lnTo>
                  <a:pt x="99597" y="45434"/>
                </a:lnTo>
                <a:lnTo>
                  <a:pt x="93311" y="40514"/>
                </a:lnTo>
                <a:close/>
                <a:moveTo>
                  <a:pt x="52119" y="68006"/>
                </a:moveTo>
                <a:lnTo>
                  <a:pt x="40902" y="38102"/>
                </a:lnTo>
                <a:lnTo>
                  <a:pt x="29685" y="68006"/>
                </a:lnTo>
                <a:lnTo>
                  <a:pt x="0" y="68006"/>
                </a:lnTo>
                <a:lnTo>
                  <a:pt x="24270" y="86527"/>
                </a:lnTo>
                <a:lnTo>
                  <a:pt x="13053" y="120000"/>
                </a:lnTo>
                <a:lnTo>
                  <a:pt x="40902" y="99646"/>
                </a:lnTo>
                <a:lnTo>
                  <a:pt x="68751" y="120000"/>
                </a:lnTo>
                <a:lnTo>
                  <a:pt x="57534" y="86527"/>
                </a:lnTo>
                <a:lnTo>
                  <a:pt x="81804" y="68006"/>
                </a:lnTo>
                <a:lnTo>
                  <a:pt x="52119" y="68006"/>
                </a:lnTo>
                <a:close/>
                <a:moveTo>
                  <a:pt x="52312" y="88167"/>
                </a:moveTo>
                <a:lnTo>
                  <a:pt x="58114" y="105337"/>
                </a:lnTo>
                <a:lnTo>
                  <a:pt x="43900" y="95016"/>
                </a:lnTo>
                <a:lnTo>
                  <a:pt x="40902" y="92508"/>
                </a:lnTo>
                <a:lnTo>
                  <a:pt x="37614" y="95016"/>
                </a:lnTo>
                <a:lnTo>
                  <a:pt x="23400" y="105337"/>
                </a:lnTo>
                <a:lnTo>
                  <a:pt x="29202" y="88167"/>
                </a:lnTo>
                <a:lnTo>
                  <a:pt x="30556" y="84405"/>
                </a:lnTo>
                <a:lnTo>
                  <a:pt x="27558" y="81897"/>
                </a:lnTo>
                <a:lnTo>
                  <a:pt x="16051" y="73215"/>
                </a:lnTo>
                <a:lnTo>
                  <a:pt x="33553" y="73215"/>
                </a:lnTo>
                <a:lnTo>
                  <a:pt x="34907" y="69646"/>
                </a:lnTo>
                <a:lnTo>
                  <a:pt x="40902" y="53633"/>
                </a:lnTo>
                <a:lnTo>
                  <a:pt x="46897" y="69646"/>
                </a:lnTo>
                <a:lnTo>
                  <a:pt x="48251" y="73215"/>
                </a:lnTo>
                <a:lnTo>
                  <a:pt x="65753" y="73215"/>
                </a:lnTo>
                <a:lnTo>
                  <a:pt x="54246" y="81897"/>
                </a:lnTo>
                <a:lnTo>
                  <a:pt x="51248" y="84405"/>
                </a:lnTo>
                <a:lnTo>
                  <a:pt x="52312" y="88167"/>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434" name="Shape 434"/>
          <p:cNvSpPr/>
          <p:nvPr/>
        </p:nvSpPr>
        <p:spPr>
          <a:xfrm>
            <a:off x="2719549" y="2472125"/>
            <a:ext cx="571200" cy="571200"/>
          </a:xfrm>
          <a:custGeom>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435" name="Shape 435"/>
          <p:cNvSpPr/>
          <p:nvPr/>
        </p:nvSpPr>
        <p:spPr>
          <a:xfrm>
            <a:off x="1192489" y="1450549"/>
            <a:ext cx="571200" cy="509700"/>
          </a:xfrm>
          <a:custGeom>
            <a:pathLst>
              <a:path extrusionOk="0" h="120000" w="120000">
                <a:moveTo>
                  <a:pt x="100239" y="87815"/>
                </a:moveTo>
                <a:cubicBezTo>
                  <a:pt x="100239" y="87815"/>
                  <a:pt x="90167" y="85150"/>
                  <a:pt x="90167" y="73960"/>
                </a:cubicBezTo>
                <a:cubicBezTo>
                  <a:pt x="90167" y="64049"/>
                  <a:pt x="95059" y="60746"/>
                  <a:pt x="96690" y="58294"/>
                </a:cubicBezTo>
                <a:cubicBezTo>
                  <a:pt x="96690" y="58294"/>
                  <a:pt x="99952" y="55310"/>
                  <a:pt x="97745" y="45399"/>
                </a:cubicBezTo>
                <a:cubicBezTo>
                  <a:pt x="101294" y="39964"/>
                  <a:pt x="102350" y="30373"/>
                  <a:pt x="98321" y="20142"/>
                </a:cubicBezTo>
                <a:cubicBezTo>
                  <a:pt x="95827" y="13854"/>
                  <a:pt x="92853" y="10230"/>
                  <a:pt x="89400" y="8099"/>
                </a:cubicBezTo>
                <a:cubicBezTo>
                  <a:pt x="86906" y="6607"/>
                  <a:pt x="84220" y="5968"/>
                  <a:pt x="81534" y="5968"/>
                </a:cubicBezTo>
                <a:cubicBezTo>
                  <a:pt x="77505" y="5968"/>
                  <a:pt x="73669" y="7246"/>
                  <a:pt x="71270" y="8419"/>
                </a:cubicBezTo>
                <a:cubicBezTo>
                  <a:pt x="72038" y="9911"/>
                  <a:pt x="72613" y="11403"/>
                  <a:pt x="73093" y="13214"/>
                </a:cubicBezTo>
                <a:cubicBezTo>
                  <a:pt x="73093" y="13534"/>
                  <a:pt x="73381" y="13854"/>
                  <a:pt x="73381" y="13854"/>
                </a:cubicBezTo>
                <a:cubicBezTo>
                  <a:pt x="75011" y="12895"/>
                  <a:pt x="77985" y="12042"/>
                  <a:pt x="81534" y="12042"/>
                </a:cubicBezTo>
                <a:cubicBezTo>
                  <a:pt x="83645" y="12042"/>
                  <a:pt x="85563" y="12362"/>
                  <a:pt x="86906" y="13214"/>
                </a:cubicBezTo>
                <a:cubicBezTo>
                  <a:pt x="88537" y="14174"/>
                  <a:pt x="91031" y="16198"/>
                  <a:pt x="93429" y="22273"/>
                </a:cubicBezTo>
                <a:cubicBezTo>
                  <a:pt x="96690" y="30692"/>
                  <a:pt x="95827" y="37833"/>
                  <a:pt x="93429" y="41456"/>
                </a:cubicBezTo>
                <a:cubicBezTo>
                  <a:pt x="92374" y="42948"/>
                  <a:pt x="92086" y="44760"/>
                  <a:pt x="92661" y="46571"/>
                </a:cubicBezTo>
                <a:cubicBezTo>
                  <a:pt x="93717" y="51687"/>
                  <a:pt x="92853" y="53818"/>
                  <a:pt x="92853" y="54138"/>
                </a:cubicBezTo>
                <a:cubicBezTo>
                  <a:pt x="92661" y="54458"/>
                  <a:pt x="92661" y="54458"/>
                  <a:pt x="92661" y="54777"/>
                </a:cubicBezTo>
                <a:cubicBezTo>
                  <a:pt x="92661" y="54991"/>
                  <a:pt x="92086" y="55310"/>
                  <a:pt x="91798" y="55630"/>
                </a:cubicBezTo>
                <a:cubicBezTo>
                  <a:pt x="89400" y="58294"/>
                  <a:pt x="85083" y="63730"/>
                  <a:pt x="85083" y="73960"/>
                </a:cubicBezTo>
                <a:cubicBezTo>
                  <a:pt x="85083" y="86323"/>
                  <a:pt x="94004" y="91971"/>
                  <a:pt x="98896" y="93570"/>
                </a:cubicBezTo>
                <a:cubicBezTo>
                  <a:pt x="105899" y="96234"/>
                  <a:pt x="112901" y="99857"/>
                  <a:pt x="114244" y="108277"/>
                </a:cubicBezTo>
                <a:lnTo>
                  <a:pt x="97266" y="108277"/>
                </a:lnTo>
                <a:cubicBezTo>
                  <a:pt x="97745" y="110088"/>
                  <a:pt x="98033" y="112220"/>
                  <a:pt x="98321" y="114245"/>
                </a:cubicBezTo>
                <a:lnTo>
                  <a:pt x="117505" y="114245"/>
                </a:lnTo>
                <a:cubicBezTo>
                  <a:pt x="120000" y="114245"/>
                  <a:pt x="120000" y="111580"/>
                  <a:pt x="120000" y="111580"/>
                </a:cubicBezTo>
                <a:cubicBezTo>
                  <a:pt x="120000" y="95381"/>
                  <a:pt x="106666" y="90266"/>
                  <a:pt x="100239" y="87815"/>
                </a:cubicBezTo>
                <a:close/>
                <a:moveTo>
                  <a:pt x="71270" y="90799"/>
                </a:moveTo>
                <a:cubicBezTo>
                  <a:pt x="71270" y="90799"/>
                  <a:pt x="60143" y="88134"/>
                  <a:pt x="60143" y="75452"/>
                </a:cubicBezTo>
                <a:cubicBezTo>
                  <a:pt x="60143" y="64369"/>
                  <a:pt x="64748" y="60746"/>
                  <a:pt x="66378" y="58081"/>
                </a:cubicBezTo>
                <a:cubicBezTo>
                  <a:pt x="66378" y="58081"/>
                  <a:pt x="69928" y="54777"/>
                  <a:pt x="67434" y="43587"/>
                </a:cubicBezTo>
                <a:cubicBezTo>
                  <a:pt x="71462" y="37619"/>
                  <a:pt x="72326" y="26749"/>
                  <a:pt x="67721" y="15666"/>
                </a:cubicBezTo>
                <a:cubicBezTo>
                  <a:pt x="65035" y="8419"/>
                  <a:pt x="62541" y="4476"/>
                  <a:pt x="58800" y="2344"/>
                </a:cubicBezTo>
                <a:cubicBezTo>
                  <a:pt x="56115" y="639"/>
                  <a:pt x="53141" y="0"/>
                  <a:pt x="50167" y="0"/>
                </a:cubicBezTo>
                <a:cubicBezTo>
                  <a:pt x="44700" y="0"/>
                  <a:pt x="39328" y="2131"/>
                  <a:pt x="37122" y="3623"/>
                </a:cubicBezTo>
                <a:cubicBezTo>
                  <a:pt x="30887" y="6607"/>
                  <a:pt x="26858" y="9271"/>
                  <a:pt x="23021" y="19822"/>
                </a:cubicBezTo>
                <a:cubicBezTo>
                  <a:pt x="19760" y="28241"/>
                  <a:pt x="23597" y="38152"/>
                  <a:pt x="25803" y="42948"/>
                </a:cubicBezTo>
                <a:cubicBezTo>
                  <a:pt x="23309" y="54138"/>
                  <a:pt x="26570" y="57761"/>
                  <a:pt x="26570" y="57761"/>
                </a:cubicBezTo>
                <a:cubicBezTo>
                  <a:pt x="28201" y="60426"/>
                  <a:pt x="32805" y="64369"/>
                  <a:pt x="32805" y="75133"/>
                </a:cubicBezTo>
                <a:cubicBezTo>
                  <a:pt x="32805" y="87815"/>
                  <a:pt x="21678" y="90479"/>
                  <a:pt x="21678" y="90479"/>
                </a:cubicBezTo>
                <a:cubicBezTo>
                  <a:pt x="14676" y="93250"/>
                  <a:pt x="0" y="98898"/>
                  <a:pt x="0" y="117015"/>
                </a:cubicBezTo>
                <a:cubicBezTo>
                  <a:pt x="0" y="117015"/>
                  <a:pt x="0" y="120000"/>
                  <a:pt x="2781" y="120000"/>
                </a:cubicBezTo>
                <a:lnTo>
                  <a:pt x="89400" y="120000"/>
                </a:lnTo>
                <a:cubicBezTo>
                  <a:pt x="92086" y="120000"/>
                  <a:pt x="92086" y="117015"/>
                  <a:pt x="92086" y="117015"/>
                </a:cubicBezTo>
                <a:cubicBezTo>
                  <a:pt x="92853" y="99218"/>
                  <a:pt x="78273" y="93570"/>
                  <a:pt x="71270" y="90799"/>
                </a:cubicBezTo>
                <a:close/>
                <a:moveTo>
                  <a:pt x="6522" y="114245"/>
                </a:moveTo>
                <a:cubicBezTo>
                  <a:pt x="7865" y="104014"/>
                  <a:pt x="16019" y="99857"/>
                  <a:pt x="24172" y="96554"/>
                </a:cubicBezTo>
                <a:cubicBezTo>
                  <a:pt x="29544" y="95062"/>
                  <a:pt x="39040" y="88667"/>
                  <a:pt x="39040" y="75452"/>
                </a:cubicBezTo>
                <a:cubicBezTo>
                  <a:pt x="39040" y="64049"/>
                  <a:pt x="34724" y="58294"/>
                  <a:pt x="32517" y="55310"/>
                </a:cubicBezTo>
                <a:lnTo>
                  <a:pt x="31750" y="54458"/>
                </a:lnTo>
                <a:cubicBezTo>
                  <a:pt x="31750" y="54458"/>
                  <a:pt x="31750" y="54138"/>
                  <a:pt x="31462" y="54138"/>
                </a:cubicBezTo>
                <a:cubicBezTo>
                  <a:pt x="31175" y="53818"/>
                  <a:pt x="30119" y="51154"/>
                  <a:pt x="31750" y="44547"/>
                </a:cubicBezTo>
                <a:cubicBezTo>
                  <a:pt x="31942" y="43268"/>
                  <a:pt x="31942" y="41776"/>
                  <a:pt x="31462" y="40603"/>
                </a:cubicBezTo>
                <a:cubicBezTo>
                  <a:pt x="30119" y="37300"/>
                  <a:pt x="26570" y="28561"/>
                  <a:pt x="28968" y="21953"/>
                </a:cubicBezTo>
                <a:cubicBezTo>
                  <a:pt x="32230" y="13214"/>
                  <a:pt x="35203" y="11403"/>
                  <a:pt x="40383" y="9058"/>
                </a:cubicBezTo>
                <a:cubicBezTo>
                  <a:pt x="40671" y="9058"/>
                  <a:pt x="40959" y="8738"/>
                  <a:pt x="41151" y="8738"/>
                </a:cubicBezTo>
                <a:cubicBezTo>
                  <a:pt x="42589" y="7779"/>
                  <a:pt x="46906" y="5968"/>
                  <a:pt x="51223" y="5968"/>
                </a:cubicBezTo>
                <a:cubicBezTo>
                  <a:pt x="53621" y="5968"/>
                  <a:pt x="55827" y="6607"/>
                  <a:pt x="57458" y="7460"/>
                </a:cubicBezTo>
                <a:cubicBezTo>
                  <a:pt x="59280" y="8738"/>
                  <a:pt x="61199" y="10763"/>
                  <a:pt x="63884" y="17690"/>
                </a:cubicBezTo>
                <a:cubicBezTo>
                  <a:pt x="67721" y="27708"/>
                  <a:pt x="66666" y="35808"/>
                  <a:pt x="64172" y="39964"/>
                </a:cubicBezTo>
                <a:cubicBezTo>
                  <a:pt x="63405" y="41456"/>
                  <a:pt x="62829" y="43268"/>
                  <a:pt x="63405" y="45079"/>
                </a:cubicBezTo>
                <a:cubicBezTo>
                  <a:pt x="64748" y="51154"/>
                  <a:pt x="63693" y="53499"/>
                  <a:pt x="63693" y="54138"/>
                </a:cubicBezTo>
                <a:lnTo>
                  <a:pt x="63117" y="54777"/>
                </a:lnTo>
                <a:lnTo>
                  <a:pt x="62350" y="55630"/>
                </a:lnTo>
                <a:cubicBezTo>
                  <a:pt x="60143" y="58614"/>
                  <a:pt x="55827" y="64369"/>
                  <a:pt x="55827" y="75772"/>
                </a:cubicBezTo>
                <a:cubicBezTo>
                  <a:pt x="55827" y="89307"/>
                  <a:pt x="65323" y="95381"/>
                  <a:pt x="70695" y="96873"/>
                </a:cubicBezTo>
                <a:cubicBezTo>
                  <a:pt x="78561" y="99857"/>
                  <a:pt x="86906" y="104014"/>
                  <a:pt x="88249" y="114564"/>
                </a:cubicBezTo>
                <a:lnTo>
                  <a:pt x="6522" y="114564"/>
                </a:lnTo>
                <a:lnTo>
                  <a:pt x="6522" y="114245"/>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436" name="Shape 436"/>
          <p:cNvSpPr/>
          <p:nvPr/>
        </p:nvSpPr>
        <p:spPr>
          <a:xfrm>
            <a:off x="5825661" y="2472125"/>
            <a:ext cx="571200" cy="571200"/>
          </a:xfrm>
          <a:custGeom>
            <a:pathLst>
              <a:path extrusionOk="0" h="120000" w="120000">
                <a:moveTo>
                  <a:pt x="73682" y="73623"/>
                </a:moveTo>
                <a:lnTo>
                  <a:pt x="62755" y="73623"/>
                </a:lnTo>
                <a:lnTo>
                  <a:pt x="62755" y="84541"/>
                </a:lnTo>
                <a:lnTo>
                  <a:pt x="73682" y="84541"/>
                </a:lnTo>
                <a:lnTo>
                  <a:pt x="73682" y="73623"/>
                </a:lnTo>
                <a:close/>
                <a:moveTo>
                  <a:pt x="73682" y="54589"/>
                </a:moveTo>
                <a:lnTo>
                  <a:pt x="62755" y="54589"/>
                </a:lnTo>
                <a:lnTo>
                  <a:pt x="62755" y="65507"/>
                </a:lnTo>
                <a:lnTo>
                  <a:pt x="73682" y="65507"/>
                </a:lnTo>
                <a:lnTo>
                  <a:pt x="73682" y="54589"/>
                </a:lnTo>
                <a:close/>
                <a:moveTo>
                  <a:pt x="73682" y="92753"/>
                </a:moveTo>
                <a:lnTo>
                  <a:pt x="62755" y="92753"/>
                </a:lnTo>
                <a:lnTo>
                  <a:pt x="62755" y="103671"/>
                </a:lnTo>
                <a:lnTo>
                  <a:pt x="73682" y="103671"/>
                </a:lnTo>
                <a:lnTo>
                  <a:pt x="73682" y="92753"/>
                </a:lnTo>
                <a:close/>
                <a:moveTo>
                  <a:pt x="90024" y="54589"/>
                </a:moveTo>
                <a:lnTo>
                  <a:pt x="79097" y="54589"/>
                </a:lnTo>
                <a:lnTo>
                  <a:pt x="79097" y="65507"/>
                </a:lnTo>
                <a:lnTo>
                  <a:pt x="90024" y="65507"/>
                </a:lnTo>
                <a:lnTo>
                  <a:pt x="90024" y="54589"/>
                </a:lnTo>
                <a:close/>
                <a:moveTo>
                  <a:pt x="106365" y="54589"/>
                </a:moveTo>
                <a:lnTo>
                  <a:pt x="95439" y="54589"/>
                </a:lnTo>
                <a:lnTo>
                  <a:pt x="95439" y="65507"/>
                </a:lnTo>
                <a:lnTo>
                  <a:pt x="106365" y="65507"/>
                </a:lnTo>
                <a:lnTo>
                  <a:pt x="106365" y="54589"/>
                </a:lnTo>
                <a:close/>
                <a:moveTo>
                  <a:pt x="90024" y="73623"/>
                </a:moveTo>
                <a:lnTo>
                  <a:pt x="79097" y="73623"/>
                </a:lnTo>
                <a:lnTo>
                  <a:pt x="79097" y="84541"/>
                </a:lnTo>
                <a:lnTo>
                  <a:pt x="90024" y="84541"/>
                </a:lnTo>
                <a:lnTo>
                  <a:pt x="90024" y="73623"/>
                </a:lnTo>
                <a:close/>
                <a:moveTo>
                  <a:pt x="106365" y="73623"/>
                </a:moveTo>
                <a:lnTo>
                  <a:pt x="95439" y="73623"/>
                </a:lnTo>
                <a:lnTo>
                  <a:pt x="95439" y="84541"/>
                </a:lnTo>
                <a:lnTo>
                  <a:pt x="106365" y="84541"/>
                </a:lnTo>
                <a:lnTo>
                  <a:pt x="106365" y="73623"/>
                </a:lnTo>
                <a:close/>
                <a:moveTo>
                  <a:pt x="57244" y="73623"/>
                </a:moveTo>
                <a:lnTo>
                  <a:pt x="46317" y="73623"/>
                </a:lnTo>
                <a:lnTo>
                  <a:pt x="46317" y="84541"/>
                </a:lnTo>
                <a:lnTo>
                  <a:pt x="57244" y="84541"/>
                </a:lnTo>
                <a:lnTo>
                  <a:pt x="57244" y="73623"/>
                </a:lnTo>
                <a:close/>
                <a:moveTo>
                  <a:pt x="57244" y="54589"/>
                </a:moveTo>
                <a:lnTo>
                  <a:pt x="46317" y="54589"/>
                </a:lnTo>
                <a:lnTo>
                  <a:pt x="46317" y="65507"/>
                </a:lnTo>
                <a:lnTo>
                  <a:pt x="57244" y="65507"/>
                </a:lnTo>
                <a:lnTo>
                  <a:pt x="57244" y="54589"/>
                </a:lnTo>
                <a:close/>
                <a:moveTo>
                  <a:pt x="57244" y="92753"/>
                </a:moveTo>
                <a:lnTo>
                  <a:pt x="46317" y="92753"/>
                </a:lnTo>
                <a:lnTo>
                  <a:pt x="46317" y="103671"/>
                </a:lnTo>
                <a:lnTo>
                  <a:pt x="57244" y="103671"/>
                </a:lnTo>
                <a:lnTo>
                  <a:pt x="57244" y="92753"/>
                </a:lnTo>
                <a:close/>
                <a:moveTo>
                  <a:pt x="24560" y="73623"/>
                </a:moveTo>
                <a:lnTo>
                  <a:pt x="13634" y="73623"/>
                </a:lnTo>
                <a:lnTo>
                  <a:pt x="13634" y="84541"/>
                </a:lnTo>
                <a:lnTo>
                  <a:pt x="24560" y="84541"/>
                </a:lnTo>
                <a:lnTo>
                  <a:pt x="24560" y="73623"/>
                </a:lnTo>
                <a:close/>
                <a:moveTo>
                  <a:pt x="24560" y="54589"/>
                </a:moveTo>
                <a:lnTo>
                  <a:pt x="13634" y="54589"/>
                </a:lnTo>
                <a:lnTo>
                  <a:pt x="13634" y="65507"/>
                </a:lnTo>
                <a:lnTo>
                  <a:pt x="24560" y="65507"/>
                </a:lnTo>
                <a:lnTo>
                  <a:pt x="24560" y="54589"/>
                </a:lnTo>
                <a:close/>
                <a:moveTo>
                  <a:pt x="109073" y="10917"/>
                </a:moveTo>
                <a:lnTo>
                  <a:pt x="98243" y="10917"/>
                </a:lnTo>
                <a:lnTo>
                  <a:pt x="98243" y="2801"/>
                </a:lnTo>
                <a:cubicBezTo>
                  <a:pt x="98243" y="1159"/>
                  <a:pt x="97082" y="0"/>
                  <a:pt x="95439" y="0"/>
                </a:cubicBezTo>
                <a:cubicBezTo>
                  <a:pt x="93795" y="0"/>
                  <a:pt x="92731" y="1159"/>
                  <a:pt x="92731" y="2801"/>
                </a:cubicBezTo>
                <a:lnTo>
                  <a:pt x="92731" y="10917"/>
                </a:lnTo>
                <a:lnTo>
                  <a:pt x="27268" y="10917"/>
                </a:lnTo>
                <a:lnTo>
                  <a:pt x="27268" y="2801"/>
                </a:lnTo>
                <a:cubicBezTo>
                  <a:pt x="27268" y="1159"/>
                  <a:pt x="26107" y="0"/>
                  <a:pt x="24560" y="0"/>
                </a:cubicBezTo>
                <a:cubicBezTo>
                  <a:pt x="22917" y="0"/>
                  <a:pt x="21756" y="1159"/>
                  <a:pt x="21756" y="2801"/>
                </a:cubicBezTo>
                <a:lnTo>
                  <a:pt x="21756" y="10917"/>
                </a:lnTo>
                <a:lnTo>
                  <a:pt x="10829" y="10917"/>
                </a:lnTo>
                <a:cubicBezTo>
                  <a:pt x="4834" y="10917"/>
                  <a:pt x="0" y="15845"/>
                  <a:pt x="0" y="21835"/>
                </a:cubicBezTo>
                <a:lnTo>
                  <a:pt x="0" y="109082"/>
                </a:lnTo>
                <a:cubicBezTo>
                  <a:pt x="0" y="115072"/>
                  <a:pt x="4834" y="120000"/>
                  <a:pt x="10829" y="120000"/>
                </a:cubicBezTo>
                <a:lnTo>
                  <a:pt x="109073" y="120000"/>
                </a:lnTo>
                <a:cubicBezTo>
                  <a:pt x="115165" y="120000"/>
                  <a:pt x="120000" y="115072"/>
                  <a:pt x="120000" y="109082"/>
                </a:cubicBezTo>
                <a:lnTo>
                  <a:pt x="120000" y="21835"/>
                </a:lnTo>
                <a:cubicBezTo>
                  <a:pt x="120000" y="15845"/>
                  <a:pt x="115165" y="10917"/>
                  <a:pt x="109073" y="10917"/>
                </a:cubicBezTo>
                <a:close/>
                <a:moveTo>
                  <a:pt x="114585" y="109082"/>
                </a:moveTo>
                <a:cubicBezTo>
                  <a:pt x="114585" y="112077"/>
                  <a:pt x="112070" y="114589"/>
                  <a:pt x="109073" y="114589"/>
                </a:cubicBezTo>
                <a:lnTo>
                  <a:pt x="10829" y="114589"/>
                </a:lnTo>
                <a:cubicBezTo>
                  <a:pt x="7832" y="114589"/>
                  <a:pt x="5414" y="112077"/>
                  <a:pt x="5414" y="109082"/>
                </a:cubicBezTo>
                <a:lnTo>
                  <a:pt x="5414" y="43671"/>
                </a:lnTo>
                <a:lnTo>
                  <a:pt x="114585" y="43671"/>
                </a:lnTo>
                <a:lnTo>
                  <a:pt x="114585" y="109082"/>
                </a:lnTo>
                <a:close/>
                <a:moveTo>
                  <a:pt x="114585" y="38260"/>
                </a:moveTo>
                <a:lnTo>
                  <a:pt x="5414" y="38260"/>
                </a:lnTo>
                <a:lnTo>
                  <a:pt x="5414" y="21835"/>
                </a:lnTo>
                <a:cubicBezTo>
                  <a:pt x="5414" y="18840"/>
                  <a:pt x="7832" y="16425"/>
                  <a:pt x="10829" y="16425"/>
                </a:cubicBezTo>
                <a:lnTo>
                  <a:pt x="21756" y="16425"/>
                </a:lnTo>
                <a:lnTo>
                  <a:pt x="21756" y="24541"/>
                </a:lnTo>
                <a:cubicBezTo>
                  <a:pt x="21756" y="26183"/>
                  <a:pt x="22917" y="27342"/>
                  <a:pt x="24560" y="27342"/>
                </a:cubicBezTo>
                <a:cubicBezTo>
                  <a:pt x="26107" y="27342"/>
                  <a:pt x="27268" y="26183"/>
                  <a:pt x="27268" y="24541"/>
                </a:cubicBezTo>
                <a:lnTo>
                  <a:pt x="27268" y="16425"/>
                </a:lnTo>
                <a:lnTo>
                  <a:pt x="92731" y="16425"/>
                </a:lnTo>
                <a:lnTo>
                  <a:pt x="92731" y="24541"/>
                </a:lnTo>
                <a:cubicBezTo>
                  <a:pt x="92731" y="26183"/>
                  <a:pt x="93795" y="27342"/>
                  <a:pt x="95439" y="27342"/>
                </a:cubicBezTo>
                <a:cubicBezTo>
                  <a:pt x="97082" y="27342"/>
                  <a:pt x="98243" y="26183"/>
                  <a:pt x="98243" y="24541"/>
                </a:cubicBezTo>
                <a:lnTo>
                  <a:pt x="98243" y="16425"/>
                </a:lnTo>
                <a:lnTo>
                  <a:pt x="109073" y="16425"/>
                </a:lnTo>
                <a:cubicBezTo>
                  <a:pt x="112070" y="16425"/>
                  <a:pt x="114585" y="18840"/>
                  <a:pt x="114585" y="21835"/>
                </a:cubicBezTo>
                <a:lnTo>
                  <a:pt x="114585" y="38260"/>
                </a:lnTo>
                <a:close/>
                <a:moveTo>
                  <a:pt x="24560" y="92753"/>
                </a:moveTo>
                <a:lnTo>
                  <a:pt x="13634" y="92753"/>
                </a:lnTo>
                <a:lnTo>
                  <a:pt x="13634" y="103671"/>
                </a:lnTo>
                <a:lnTo>
                  <a:pt x="24560" y="103671"/>
                </a:lnTo>
                <a:lnTo>
                  <a:pt x="24560" y="92753"/>
                </a:lnTo>
                <a:close/>
                <a:moveTo>
                  <a:pt x="40902" y="54589"/>
                </a:moveTo>
                <a:lnTo>
                  <a:pt x="29975" y="54589"/>
                </a:lnTo>
                <a:lnTo>
                  <a:pt x="29975" y="65507"/>
                </a:lnTo>
                <a:lnTo>
                  <a:pt x="40902" y="65507"/>
                </a:lnTo>
                <a:lnTo>
                  <a:pt x="40902" y="54589"/>
                </a:lnTo>
                <a:close/>
                <a:moveTo>
                  <a:pt x="40902" y="92753"/>
                </a:moveTo>
                <a:lnTo>
                  <a:pt x="29975" y="92753"/>
                </a:lnTo>
                <a:lnTo>
                  <a:pt x="29975" y="103671"/>
                </a:lnTo>
                <a:lnTo>
                  <a:pt x="40902" y="103671"/>
                </a:lnTo>
                <a:lnTo>
                  <a:pt x="40902" y="92753"/>
                </a:lnTo>
                <a:close/>
                <a:moveTo>
                  <a:pt x="40902" y="73623"/>
                </a:moveTo>
                <a:lnTo>
                  <a:pt x="29975" y="73623"/>
                </a:lnTo>
                <a:lnTo>
                  <a:pt x="29975" y="84541"/>
                </a:lnTo>
                <a:lnTo>
                  <a:pt x="40902" y="84541"/>
                </a:lnTo>
                <a:lnTo>
                  <a:pt x="40902" y="73623"/>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nvGrpSpPr>
          <p:cNvPr id="437" name="Shape 437"/>
          <p:cNvGrpSpPr/>
          <p:nvPr/>
        </p:nvGrpSpPr>
        <p:grpSpPr>
          <a:xfrm>
            <a:off x="856725" y="2014209"/>
            <a:ext cx="1295699" cy="757940"/>
            <a:chOff x="856725" y="2014209"/>
            <a:chExt cx="1295699" cy="757940"/>
          </a:xfrm>
        </p:grpSpPr>
        <p:sp>
          <p:nvSpPr>
            <p:cNvPr id="438" name="Shape 438"/>
            <p:cNvSpPr txBox="1"/>
            <p:nvPr/>
          </p:nvSpPr>
          <p:spPr>
            <a:xfrm>
              <a:off x="856725" y="2378550"/>
              <a:ext cx="1295699"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Elektronik Mühendisleri</a:t>
              </a:r>
            </a:p>
          </p:txBody>
        </p:sp>
        <p:sp>
          <p:nvSpPr>
            <p:cNvPr id="439" name="Shape 439"/>
            <p:cNvSpPr txBox="1"/>
            <p:nvPr/>
          </p:nvSpPr>
          <p:spPr>
            <a:xfrm>
              <a:off x="1044975" y="2014209"/>
              <a:ext cx="919199"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Donanım</a:t>
              </a:r>
            </a:p>
          </p:txBody>
        </p:sp>
      </p:grpSp>
      <p:grpSp>
        <p:nvGrpSpPr>
          <p:cNvPr id="440" name="Shape 440"/>
          <p:cNvGrpSpPr/>
          <p:nvPr/>
        </p:nvGrpSpPr>
        <p:grpSpPr>
          <a:xfrm>
            <a:off x="2357300" y="2997650"/>
            <a:ext cx="1295700" cy="757950"/>
            <a:chOff x="856725" y="1938000"/>
            <a:chExt cx="1295700" cy="757950"/>
          </a:xfrm>
        </p:grpSpPr>
        <p:sp>
          <p:nvSpPr>
            <p:cNvPr id="441" name="Shape 441"/>
            <p:cNvSpPr txBox="1"/>
            <p:nvPr/>
          </p:nvSpPr>
          <p:spPr>
            <a:xfrm>
              <a:off x="856725" y="2302350"/>
              <a:ext cx="1295699"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Sistem Mühendisleri</a:t>
              </a:r>
            </a:p>
          </p:txBody>
        </p:sp>
        <p:sp>
          <p:nvSpPr>
            <p:cNvPr id="442" name="Shape 442"/>
            <p:cNvSpPr txBox="1"/>
            <p:nvPr/>
          </p:nvSpPr>
          <p:spPr>
            <a:xfrm>
              <a:off x="856725" y="1938000"/>
              <a:ext cx="1295700"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Server - DB</a:t>
              </a:r>
            </a:p>
          </p:txBody>
        </p:sp>
      </p:grpSp>
      <p:grpSp>
        <p:nvGrpSpPr>
          <p:cNvPr id="443" name="Shape 443"/>
          <p:cNvGrpSpPr/>
          <p:nvPr/>
        </p:nvGrpSpPr>
        <p:grpSpPr>
          <a:xfrm>
            <a:off x="3910350" y="2021750"/>
            <a:ext cx="1295700" cy="757950"/>
            <a:chOff x="856725" y="1938000"/>
            <a:chExt cx="1295699" cy="757950"/>
          </a:xfrm>
        </p:grpSpPr>
        <p:sp>
          <p:nvSpPr>
            <p:cNvPr id="444" name="Shape 444"/>
            <p:cNvSpPr txBox="1"/>
            <p:nvPr/>
          </p:nvSpPr>
          <p:spPr>
            <a:xfrm>
              <a:off x="856725" y="2302350"/>
              <a:ext cx="1295699"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Mobil Programcılar</a:t>
              </a:r>
            </a:p>
          </p:txBody>
        </p:sp>
        <p:sp>
          <p:nvSpPr>
            <p:cNvPr id="445" name="Shape 445"/>
            <p:cNvSpPr txBox="1"/>
            <p:nvPr/>
          </p:nvSpPr>
          <p:spPr>
            <a:xfrm>
              <a:off x="913400" y="1938000"/>
              <a:ext cx="1209899"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Android - IOS</a:t>
              </a:r>
            </a:p>
          </p:txBody>
        </p:sp>
      </p:grpSp>
      <p:grpSp>
        <p:nvGrpSpPr>
          <p:cNvPr id="446" name="Shape 446"/>
          <p:cNvGrpSpPr/>
          <p:nvPr/>
        </p:nvGrpSpPr>
        <p:grpSpPr>
          <a:xfrm>
            <a:off x="5463400" y="3064770"/>
            <a:ext cx="1295700" cy="757940"/>
            <a:chOff x="856725" y="1938009"/>
            <a:chExt cx="1295699" cy="757940"/>
          </a:xfrm>
        </p:grpSpPr>
        <p:sp>
          <p:nvSpPr>
            <p:cNvPr id="447" name="Shape 447"/>
            <p:cNvSpPr txBox="1"/>
            <p:nvPr/>
          </p:nvSpPr>
          <p:spPr>
            <a:xfrm>
              <a:off x="856725" y="2302350"/>
              <a:ext cx="1295699"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Web Programcıları</a:t>
              </a:r>
            </a:p>
          </p:txBody>
        </p:sp>
        <p:sp>
          <p:nvSpPr>
            <p:cNvPr id="448" name="Shape 448"/>
            <p:cNvSpPr txBox="1"/>
            <p:nvPr/>
          </p:nvSpPr>
          <p:spPr>
            <a:xfrm>
              <a:off x="1044975" y="1938009"/>
              <a:ext cx="919199"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Web</a:t>
              </a:r>
            </a:p>
          </p:txBody>
        </p:sp>
      </p:grpSp>
      <p:grpSp>
        <p:nvGrpSpPr>
          <p:cNvPr id="449" name="Shape 449"/>
          <p:cNvGrpSpPr/>
          <p:nvPr/>
        </p:nvGrpSpPr>
        <p:grpSpPr>
          <a:xfrm>
            <a:off x="7016450" y="2050218"/>
            <a:ext cx="1295700" cy="757940"/>
            <a:chOff x="856725" y="1938009"/>
            <a:chExt cx="1295699" cy="757940"/>
          </a:xfrm>
        </p:grpSpPr>
        <p:sp>
          <p:nvSpPr>
            <p:cNvPr id="450" name="Shape 450"/>
            <p:cNvSpPr txBox="1"/>
            <p:nvPr/>
          </p:nvSpPr>
          <p:spPr>
            <a:xfrm>
              <a:off x="856725" y="2302350"/>
              <a:ext cx="1295699"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Delphi, C# Geliştiriciler</a:t>
              </a:r>
            </a:p>
          </p:txBody>
        </p:sp>
        <p:sp>
          <p:nvSpPr>
            <p:cNvPr id="451" name="Shape 451"/>
            <p:cNvSpPr txBox="1"/>
            <p:nvPr/>
          </p:nvSpPr>
          <p:spPr>
            <a:xfrm>
              <a:off x="1044975" y="1938009"/>
              <a:ext cx="919199" cy="341100"/>
            </a:xfrm>
            <a:prstGeom prst="rect">
              <a:avLst/>
            </a:prstGeom>
            <a:noFill/>
            <a:ln>
              <a:noFill/>
            </a:ln>
          </p:spPr>
          <p:txBody>
            <a:bodyPr anchorCtr="0" anchor="ctr" bIns="91425" lIns="91425" rIns="91425" tIns="91425">
              <a:noAutofit/>
            </a:bodyPr>
            <a:lstStyle/>
            <a:p>
              <a:pPr lvl="0" rtl="0" algn="ctr">
                <a:spcBef>
                  <a:spcPts val="0"/>
                </a:spcBef>
                <a:buNone/>
              </a:pPr>
              <a:r>
                <a:rPr b="1" lang="en">
                  <a:solidFill>
                    <a:srgbClr val="FFFFFF"/>
                  </a:solidFill>
                  <a:latin typeface="Dosis"/>
                  <a:ea typeface="Dosis"/>
                  <a:cs typeface="Dosis"/>
                  <a:sym typeface="Dosis"/>
                </a:rPr>
                <a:t>Windows</a:t>
              </a: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20160318_095035.jpg" id="457" name="Shape 457"/>
          <p:cNvPicPr preferRelativeResize="0"/>
          <p:nvPr/>
        </p:nvPicPr>
        <p:blipFill>
          <a:blip r:embed="rId3">
            <a:alphaModFix/>
          </a:blip>
          <a:stretch>
            <a:fillRect/>
          </a:stretch>
        </p:blipFill>
        <p:spPr>
          <a:xfrm>
            <a:off x="211800" y="204578"/>
            <a:ext cx="3721474" cy="2093050"/>
          </a:xfrm>
          <a:prstGeom prst="rect">
            <a:avLst/>
          </a:prstGeom>
          <a:noFill/>
          <a:ln cap="flat" cmpd="sng" w="38100">
            <a:solidFill>
              <a:srgbClr val="D9D9D9"/>
            </a:solidFill>
            <a:prstDash val="solid"/>
            <a:round/>
            <a:headEnd len="med" w="med" type="none"/>
            <a:tailEnd len="med" w="med" type="none"/>
          </a:ln>
        </p:spPr>
      </p:pic>
      <p:pic>
        <p:nvPicPr>
          <p:cNvPr descr="20160318_095231.jpg" id="458" name="Shape 458"/>
          <p:cNvPicPr preferRelativeResize="0"/>
          <p:nvPr/>
        </p:nvPicPr>
        <p:blipFill>
          <a:blip r:embed="rId4">
            <a:alphaModFix/>
          </a:blip>
          <a:stretch>
            <a:fillRect/>
          </a:stretch>
        </p:blipFill>
        <p:spPr>
          <a:xfrm>
            <a:off x="4962800" y="2617697"/>
            <a:ext cx="3721475" cy="2091468"/>
          </a:xfrm>
          <a:prstGeom prst="rect">
            <a:avLst/>
          </a:prstGeom>
          <a:noFill/>
          <a:ln cap="flat" cmpd="sng" w="38100">
            <a:solidFill>
              <a:srgbClr val="EFEFEF"/>
            </a:solidFill>
            <a:prstDash val="solid"/>
            <a:round/>
            <a:headEnd len="med" w="med" type="none"/>
            <a:tailEnd len="med" w="med" type="none"/>
          </a:ln>
        </p:spPr>
      </p:pic>
      <p:pic>
        <p:nvPicPr>
          <p:cNvPr descr="IMG-20160318-WA0001.jpg" id="459" name="Shape 459"/>
          <p:cNvPicPr preferRelativeResize="0"/>
          <p:nvPr/>
        </p:nvPicPr>
        <p:blipFill>
          <a:blip r:embed="rId5">
            <a:alphaModFix/>
          </a:blip>
          <a:stretch>
            <a:fillRect/>
          </a:stretch>
        </p:blipFill>
        <p:spPr>
          <a:xfrm>
            <a:off x="2702125" y="1089225"/>
            <a:ext cx="3478474" cy="2609575"/>
          </a:xfrm>
          <a:prstGeom prst="rect">
            <a:avLst/>
          </a:prstGeom>
          <a:noFill/>
          <a:ln cap="flat" cmpd="sng" w="38100">
            <a:solidFill>
              <a:srgbClr val="D9D9D9"/>
            </a:solidFill>
            <a:prstDash val="solid"/>
            <a:round/>
            <a:headEnd len="med" w="med" type="none"/>
            <a:tailEnd len="med" w="med" type="none"/>
          </a:ln>
        </p:spPr>
      </p:pic>
      <p:sp>
        <p:nvSpPr>
          <p:cNvPr id="460" name="Shape 460"/>
          <p:cNvSpPr txBox="1"/>
          <p:nvPr/>
        </p:nvSpPr>
        <p:spPr>
          <a:xfrm>
            <a:off x="321150" y="3827375"/>
            <a:ext cx="4550100" cy="12330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2009 yılından beri M2M ve bulut konusunda çalışmalarımız olsada bu parça parça donanım ve yazılımların hepsinin bir arada yer aldığı “Endüstriyel Bulut” Sisteminin ilk duyurusunun 2016 Mart ayında Win Otomasyon fuarında yapılmıştı.</a:t>
            </a:r>
          </a:p>
          <a:p>
            <a:pPr lvl="0" rtl="0">
              <a:spcBef>
                <a:spcPts val="0"/>
              </a:spcBef>
              <a:buNone/>
            </a:pPr>
            <a:r>
              <a:rPr lang="en" sz="1000">
                <a:solidFill>
                  <a:srgbClr val="666666"/>
                </a:solidFill>
                <a:latin typeface="Trebuchet MS"/>
                <a:ea typeface="Trebuchet MS"/>
                <a:cs typeface="Trebuchet MS"/>
                <a:sym typeface="Trebuchet MS"/>
              </a:rPr>
              <a:t>Her geçen gün sistem gelişerek özelliklerini arttırmaktadır.</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4" name="Shape 464"/>
        <p:cNvGrpSpPr/>
        <p:nvPr/>
      </p:nvGrpSpPr>
      <p:grpSpPr>
        <a:xfrm>
          <a:off x="0" y="0"/>
          <a:ext cx="0" cy="0"/>
          <a:chOff x="0" y="0"/>
          <a:chExt cx="0" cy="0"/>
        </a:xfrm>
      </p:grpSpPr>
      <p:sp>
        <p:nvSpPr>
          <p:cNvPr id="465" name="Shape 465"/>
          <p:cNvSpPr/>
          <p:nvPr/>
        </p:nvSpPr>
        <p:spPr>
          <a:xfrm>
            <a:off x="6650392" y="1256574"/>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66" name="Shape 466"/>
          <p:cNvSpPr/>
          <p:nvPr/>
        </p:nvSpPr>
        <p:spPr>
          <a:xfrm>
            <a:off x="5117349" y="2240149"/>
            <a:ext cx="1987799"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67" name="Shape 467"/>
          <p:cNvSpPr/>
          <p:nvPr/>
        </p:nvSpPr>
        <p:spPr>
          <a:xfrm>
            <a:off x="3574305" y="1254631"/>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68" name="Shape 468"/>
          <p:cNvSpPr/>
          <p:nvPr/>
        </p:nvSpPr>
        <p:spPr>
          <a:xfrm>
            <a:off x="510674" y="1256574"/>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69" name="Shape 469"/>
          <p:cNvSpPr/>
          <p:nvPr/>
        </p:nvSpPr>
        <p:spPr>
          <a:xfrm>
            <a:off x="2042074" y="2240149"/>
            <a:ext cx="1987800" cy="1722300"/>
          </a:xfrm>
          <a:prstGeom prst="hexagon">
            <a:avLst>
              <a:gd fmla="val 25000" name="adj"/>
              <a:gd fmla="val 115470" name="vf"/>
            </a:avLst>
          </a:prstGeom>
          <a:solidFill>
            <a:srgbClr val="595959">
              <a:alpha val="14620"/>
            </a:srgb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70" name="Shape 470"/>
          <p:cNvSpPr txBox="1"/>
          <p:nvPr/>
        </p:nvSpPr>
        <p:spPr>
          <a:xfrm>
            <a:off x="364050" y="4160250"/>
            <a:ext cx="8520600" cy="693000"/>
          </a:xfrm>
          <a:prstGeom prst="rect">
            <a:avLst/>
          </a:prstGeom>
          <a:noFill/>
          <a:ln>
            <a:noFill/>
          </a:ln>
        </p:spPr>
        <p:txBody>
          <a:bodyPr anchorCtr="0" anchor="t" bIns="91425" lIns="91425" rIns="91425" tIns="91425">
            <a:noAutofit/>
          </a:bodyPr>
          <a:lstStyle/>
          <a:p>
            <a:pPr lvl="0" rtl="0" algn="just">
              <a:spcBef>
                <a:spcPts val="0"/>
              </a:spcBef>
              <a:buNone/>
            </a:pPr>
            <a:r>
              <a:rPr lang="en" sz="1000">
                <a:solidFill>
                  <a:srgbClr val="999999"/>
                </a:solidFill>
                <a:latin typeface="Open Sans"/>
                <a:ea typeface="Open Sans"/>
                <a:cs typeface="Open Sans"/>
                <a:sym typeface="Open Sans"/>
              </a:rPr>
              <a:t>Burada sistemi destekleyen bazı cihazlarımız yer almakta bunların dışında otomasyon sistemlerinizi bulut sisteminize entegre edebileceğiniz yazılımlarımız bulunduğu gibi API’lerimiz aracılığı ile kendinize özel entegrasyon seçenekleride oluşturabilirsiniz.</a:t>
            </a:r>
          </a:p>
        </p:txBody>
      </p:sp>
      <p:sp>
        <p:nvSpPr>
          <p:cNvPr id="471" name="Shape 471"/>
          <p:cNvSpPr txBox="1"/>
          <p:nvPr>
            <p:ph type="title"/>
          </p:nvPr>
        </p:nvSpPr>
        <p:spPr>
          <a:xfrm>
            <a:off x="311700" y="34100"/>
            <a:ext cx="8520600" cy="572700"/>
          </a:xfrm>
          <a:prstGeom prst="rect">
            <a:avLst/>
          </a:prstGeom>
        </p:spPr>
        <p:txBody>
          <a:bodyPr anchorCtr="0" anchor="t" bIns="91425" lIns="91425" rIns="91425" tIns="91425">
            <a:noAutofit/>
          </a:bodyPr>
          <a:lstStyle/>
          <a:p>
            <a:pPr lvl="0" rtl="0">
              <a:spcBef>
                <a:spcPts val="0"/>
              </a:spcBef>
              <a:buNone/>
            </a:pPr>
            <a:r>
              <a:rPr lang="en"/>
              <a:t>Cihazlar</a:t>
            </a:r>
          </a:p>
        </p:txBody>
      </p:sp>
      <p:sp>
        <p:nvSpPr>
          <p:cNvPr id="472" name="Shape 472"/>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rtl="0">
              <a:spcBef>
                <a:spcPts val="0"/>
              </a:spcBef>
              <a:buNone/>
            </a:pPr>
            <a:r>
              <a:rPr lang="en"/>
              <a:t>Endüstriyel Bulut Sistemini Destekleyen Bazı Cihazlar</a:t>
            </a:r>
          </a:p>
        </p:txBody>
      </p:sp>
      <p:sp>
        <p:nvSpPr>
          <p:cNvPr id="473" name="Shape 473"/>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474" name="Shape 474"/>
          <p:cNvSpPr/>
          <p:nvPr/>
        </p:nvSpPr>
        <p:spPr>
          <a:xfrm>
            <a:off x="568887" y="1311029"/>
            <a:ext cx="1862100" cy="1613400"/>
          </a:xfrm>
          <a:prstGeom prst="hexagon">
            <a:avLst>
              <a:gd fmla="val 25000" name="adj"/>
              <a:gd fmla="val 115470" name="vf"/>
            </a:avLst>
          </a:pr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75" name="Shape 475"/>
          <p:cNvSpPr/>
          <p:nvPr/>
        </p:nvSpPr>
        <p:spPr>
          <a:xfrm>
            <a:off x="2104918" y="2294609"/>
            <a:ext cx="1862100" cy="1613399"/>
          </a:xfrm>
          <a:prstGeom prst="hexagon">
            <a:avLst>
              <a:gd fmla="val 25000" name="adj"/>
              <a:gd fmla="val 115470" name="vf"/>
            </a:avLst>
          </a:pr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76" name="Shape 476"/>
          <p:cNvSpPr/>
          <p:nvPr/>
        </p:nvSpPr>
        <p:spPr>
          <a:xfrm>
            <a:off x="3640950" y="1311029"/>
            <a:ext cx="1862100" cy="1613400"/>
          </a:xfrm>
          <a:prstGeom prst="hexagon">
            <a:avLst>
              <a:gd fmla="val 25000" name="adj"/>
              <a:gd fmla="val 115470" name="vf"/>
            </a:avLst>
          </a:pr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77" name="Shape 477"/>
          <p:cNvSpPr/>
          <p:nvPr/>
        </p:nvSpPr>
        <p:spPr>
          <a:xfrm>
            <a:off x="5176981" y="2294609"/>
            <a:ext cx="1862100" cy="1613399"/>
          </a:xfrm>
          <a:prstGeom prst="hexagon">
            <a:avLst>
              <a:gd fmla="val 25000" name="adj"/>
              <a:gd fmla="val 115470" name="vf"/>
            </a:avLst>
          </a:pr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78" name="Shape 478"/>
          <p:cNvSpPr/>
          <p:nvPr/>
        </p:nvSpPr>
        <p:spPr>
          <a:xfrm>
            <a:off x="6713012" y="1311029"/>
            <a:ext cx="1862100" cy="1613400"/>
          </a:xfrm>
          <a:prstGeom prst="hexagon">
            <a:avLst>
              <a:gd fmla="val 25000" name="adj"/>
              <a:gd fmla="val 115470" name="vf"/>
            </a:avLst>
          </a:prstGeom>
          <a:solidFill>
            <a:srgbClr val="FFFFF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pic>
        <p:nvPicPr>
          <p:cNvPr descr="bq150_1.jpg" id="479" name="Shape 479"/>
          <p:cNvPicPr preferRelativeResize="0"/>
          <p:nvPr/>
        </p:nvPicPr>
        <p:blipFill>
          <a:blip r:embed="rId3">
            <a:alphaModFix/>
          </a:blip>
          <a:stretch>
            <a:fillRect/>
          </a:stretch>
        </p:blipFill>
        <p:spPr>
          <a:xfrm>
            <a:off x="805250" y="1685850"/>
            <a:ext cx="1396200" cy="923724"/>
          </a:xfrm>
          <a:prstGeom prst="rect">
            <a:avLst/>
          </a:prstGeom>
          <a:noFill/>
          <a:ln>
            <a:noFill/>
          </a:ln>
        </p:spPr>
      </p:pic>
      <p:pic>
        <p:nvPicPr>
          <p:cNvPr descr="bq100-1.jpg" id="480" name="Shape 480"/>
          <p:cNvPicPr preferRelativeResize="0"/>
          <p:nvPr/>
        </p:nvPicPr>
        <p:blipFill>
          <a:blip r:embed="rId4">
            <a:alphaModFix/>
          </a:blip>
          <a:stretch>
            <a:fillRect/>
          </a:stretch>
        </p:blipFill>
        <p:spPr>
          <a:xfrm>
            <a:off x="2421675" y="2556625"/>
            <a:ext cx="1228597" cy="1023850"/>
          </a:xfrm>
          <a:prstGeom prst="rect">
            <a:avLst/>
          </a:prstGeom>
          <a:noFill/>
          <a:ln>
            <a:noFill/>
          </a:ln>
        </p:spPr>
      </p:pic>
      <p:pic>
        <p:nvPicPr>
          <p:cNvPr descr="bq360-1.jpg" id="481" name="Shape 481"/>
          <p:cNvPicPr preferRelativeResize="0"/>
          <p:nvPr/>
        </p:nvPicPr>
        <p:blipFill>
          <a:blip r:embed="rId5">
            <a:alphaModFix/>
          </a:blip>
          <a:stretch>
            <a:fillRect/>
          </a:stretch>
        </p:blipFill>
        <p:spPr>
          <a:xfrm>
            <a:off x="5425461" y="2589375"/>
            <a:ext cx="1365125" cy="1023849"/>
          </a:xfrm>
          <a:prstGeom prst="rect">
            <a:avLst/>
          </a:prstGeom>
          <a:noFill/>
          <a:ln>
            <a:noFill/>
          </a:ln>
        </p:spPr>
      </p:pic>
      <p:pic>
        <p:nvPicPr>
          <p:cNvPr descr="bq112-1.jpg" id="482" name="Shape 482"/>
          <p:cNvPicPr preferRelativeResize="0"/>
          <p:nvPr/>
        </p:nvPicPr>
        <p:blipFill>
          <a:blip r:embed="rId6">
            <a:alphaModFix/>
          </a:blip>
          <a:stretch>
            <a:fillRect/>
          </a:stretch>
        </p:blipFill>
        <p:spPr>
          <a:xfrm>
            <a:off x="3926375" y="1543550"/>
            <a:ext cx="1228600" cy="921450"/>
          </a:xfrm>
          <a:prstGeom prst="rect">
            <a:avLst/>
          </a:prstGeom>
          <a:noFill/>
          <a:ln>
            <a:noFill/>
          </a:ln>
        </p:spPr>
      </p:pic>
      <p:pic>
        <p:nvPicPr>
          <p:cNvPr descr="bq119-1.jpg" id="483" name="Shape 483"/>
          <p:cNvPicPr preferRelativeResize="0"/>
          <p:nvPr/>
        </p:nvPicPr>
        <p:blipFill>
          <a:blip r:embed="rId7">
            <a:alphaModFix/>
          </a:blip>
          <a:stretch>
            <a:fillRect/>
          </a:stretch>
        </p:blipFill>
        <p:spPr>
          <a:xfrm>
            <a:off x="7004737" y="1636262"/>
            <a:ext cx="1278673" cy="9590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7" name="Shape 487"/>
        <p:cNvGrpSpPr/>
        <p:nvPr/>
      </p:nvGrpSpPr>
      <p:grpSpPr>
        <a:xfrm>
          <a:off x="0" y="0"/>
          <a:ext cx="0" cy="0"/>
          <a:chOff x="0" y="0"/>
          <a:chExt cx="0" cy="0"/>
        </a:xfrm>
      </p:grpSpPr>
      <p:sp>
        <p:nvSpPr>
          <p:cNvPr id="488" name="Shape 488"/>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Web Arayüzü</a:t>
            </a:r>
          </a:p>
        </p:txBody>
      </p:sp>
      <p:sp>
        <p:nvSpPr>
          <p:cNvPr id="489" name="Shape 489"/>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sz="1200">
                <a:latin typeface="Trebuchet MS"/>
                <a:ea typeface="Trebuchet MS"/>
                <a:cs typeface="Trebuchet MS"/>
                <a:sym typeface="Trebuchet MS"/>
              </a:rPr>
              <a:t>Bilgisayarınız, tabletiniz ve cep telefonunuzun tarayıcısından görüntüleyebileceğiniz kullanıcı arayüzü</a:t>
            </a:r>
          </a:p>
        </p:txBody>
      </p:sp>
      <p:sp>
        <p:nvSpPr>
          <p:cNvPr id="490" name="Shape 490"/>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imac-screen.png" id="491" name="Shape 491"/>
          <p:cNvPicPr preferRelativeResize="0"/>
          <p:nvPr/>
        </p:nvPicPr>
        <p:blipFill>
          <a:blip r:embed="rId3">
            <a:alphaModFix/>
          </a:blip>
          <a:stretch>
            <a:fillRect/>
          </a:stretch>
        </p:blipFill>
        <p:spPr>
          <a:xfrm>
            <a:off x="2603862" y="1088559"/>
            <a:ext cx="3936274" cy="2978547"/>
          </a:xfrm>
          <a:prstGeom prst="rect">
            <a:avLst/>
          </a:prstGeom>
          <a:noFill/>
          <a:ln>
            <a:noFill/>
          </a:ln>
        </p:spPr>
      </p:pic>
      <p:pic>
        <p:nvPicPr>
          <p:cNvPr descr="imac.png" id="492" name="Shape 492"/>
          <p:cNvPicPr preferRelativeResize="0"/>
          <p:nvPr/>
        </p:nvPicPr>
        <p:blipFill>
          <a:blip r:embed="rId4">
            <a:alphaModFix/>
          </a:blip>
          <a:stretch>
            <a:fillRect/>
          </a:stretch>
        </p:blipFill>
        <p:spPr>
          <a:xfrm>
            <a:off x="2610160" y="1076400"/>
            <a:ext cx="3772665" cy="2854750"/>
          </a:xfrm>
          <a:prstGeom prst="rect">
            <a:avLst/>
          </a:prstGeom>
          <a:noFill/>
          <a:ln>
            <a:noFill/>
          </a:ln>
        </p:spPr>
      </p:pic>
      <p:grpSp>
        <p:nvGrpSpPr>
          <p:cNvPr id="493" name="Shape 493"/>
          <p:cNvGrpSpPr/>
          <p:nvPr/>
        </p:nvGrpSpPr>
        <p:grpSpPr>
          <a:xfrm>
            <a:off x="1207021" y="3960400"/>
            <a:ext cx="582706" cy="586117"/>
            <a:chOff x="3440246" y="1295900"/>
            <a:chExt cx="582706" cy="586117"/>
          </a:xfrm>
        </p:grpSpPr>
        <p:sp>
          <p:nvSpPr>
            <p:cNvPr id="494" name="Shape 494"/>
            <p:cNvSpPr/>
            <p:nvPr/>
          </p:nvSpPr>
          <p:spPr>
            <a:xfrm>
              <a:off x="3450253" y="1309317"/>
              <a:ext cx="572700" cy="572699"/>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495" name="Shape 495"/>
            <p:cNvSpPr/>
            <p:nvPr/>
          </p:nvSpPr>
          <p:spPr>
            <a:xfrm>
              <a:off x="3440246" y="1295900"/>
              <a:ext cx="548700" cy="548700"/>
            </a:xfrm>
            <a:prstGeom prst="ellipse">
              <a:avLst/>
            </a:prstGeom>
            <a:solidFill>
              <a:srgbClr val="FFC000"/>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496" name="Shape 496"/>
            <p:cNvSpPr/>
            <p:nvPr/>
          </p:nvSpPr>
          <p:spPr>
            <a:xfrm>
              <a:off x="3520499" y="1428500"/>
              <a:ext cx="388200" cy="283500"/>
            </a:xfrm>
            <a:custGeom>
              <a:pathLst>
                <a:path extrusionOk="0" h="120000" w="12000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497" name="Shape 497"/>
          <p:cNvGrpSpPr/>
          <p:nvPr/>
        </p:nvGrpSpPr>
        <p:grpSpPr>
          <a:xfrm>
            <a:off x="3674771" y="3960400"/>
            <a:ext cx="582706" cy="579404"/>
            <a:chOff x="3445246" y="2135912"/>
            <a:chExt cx="582706" cy="579404"/>
          </a:xfrm>
        </p:grpSpPr>
        <p:sp>
          <p:nvSpPr>
            <p:cNvPr id="498" name="Shape 498"/>
            <p:cNvSpPr/>
            <p:nvPr/>
          </p:nvSpPr>
          <p:spPr>
            <a:xfrm>
              <a:off x="3455253" y="2142617"/>
              <a:ext cx="572700" cy="572700"/>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499" name="Shape 499"/>
            <p:cNvSpPr/>
            <p:nvPr/>
          </p:nvSpPr>
          <p:spPr>
            <a:xfrm>
              <a:off x="3445246" y="2135912"/>
              <a:ext cx="548700" cy="548700"/>
            </a:xfrm>
            <a:prstGeom prst="ellipse">
              <a:avLst/>
            </a:prstGeom>
            <a:solidFill>
              <a:schemeClr val="accent3"/>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500" name="Shape 500"/>
            <p:cNvSpPr/>
            <p:nvPr/>
          </p:nvSpPr>
          <p:spPr>
            <a:xfrm>
              <a:off x="3539276" y="2198573"/>
              <a:ext cx="359100" cy="442800"/>
            </a:xfrm>
            <a:custGeom>
              <a:pathLst>
                <a:path extrusionOk="0" h="120000" w="120000">
                  <a:moveTo>
                    <a:pt x="60000" y="65507"/>
                  </a:moveTo>
                  <a:cubicBezTo>
                    <a:pt x="43346" y="65507"/>
                    <a:pt x="40039" y="73623"/>
                    <a:pt x="40039" y="81835"/>
                  </a:cubicBezTo>
                  <a:cubicBezTo>
                    <a:pt x="40039" y="90048"/>
                    <a:pt x="43346" y="109082"/>
                    <a:pt x="46771" y="114589"/>
                  </a:cubicBezTo>
                  <a:cubicBezTo>
                    <a:pt x="50078" y="120000"/>
                    <a:pt x="53385" y="120000"/>
                    <a:pt x="53385" y="120000"/>
                  </a:cubicBezTo>
                  <a:lnTo>
                    <a:pt x="66732" y="120000"/>
                  </a:lnTo>
                  <a:cubicBezTo>
                    <a:pt x="66732" y="120000"/>
                    <a:pt x="70039" y="120000"/>
                    <a:pt x="73346" y="114589"/>
                  </a:cubicBezTo>
                  <a:cubicBezTo>
                    <a:pt x="76771" y="109082"/>
                    <a:pt x="80078" y="90048"/>
                    <a:pt x="80078" y="81835"/>
                  </a:cubicBezTo>
                  <a:cubicBezTo>
                    <a:pt x="80078" y="73623"/>
                    <a:pt x="76771" y="65507"/>
                    <a:pt x="60000" y="65507"/>
                  </a:cubicBezTo>
                  <a:close/>
                  <a:moveTo>
                    <a:pt x="67440" y="112077"/>
                  </a:moveTo>
                  <a:cubicBezTo>
                    <a:pt x="66377" y="113429"/>
                    <a:pt x="65669" y="114299"/>
                    <a:pt x="65433" y="114589"/>
                  </a:cubicBezTo>
                  <a:lnTo>
                    <a:pt x="54685" y="114589"/>
                  </a:lnTo>
                  <a:cubicBezTo>
                    <a:pt x="54330" y="114299"/>
                    <a:pt x="53740" y="113429"/>
                    <a:pt x="52677" y="112077"/>
                  </a:cubicBezTo>
                  <a:cubicBezTo>
                    <a:pt x="50433" y="108019"/>
                    <a:pt x="46771" y="90338"/>
                    <a:pt x="46771" y="81835"/>
                  </a:cubicBezTo>
                  <a:cubicBezTo>
                    <a:pt x="46771" y="73623"/>
                    <a:pt x="50078" y="70917"/>
                    <a:pt x="60000" y="70917"/>
                  </a:cubicBezTo>
                  <a:cubicBezTo>
                    <a:pt x="70039" y="70917"/>
                    <a:pt x="73346" y="73623"/>
                    <a:pt x="73346" y="81835"/>
                  </a:cubicBezTo>
                  <a:cubicBezTo>
                    <a:pt x="73346" y="90338"/>
                    <a:pt x="69685" y="108019"/>
                    <a:pt x="67440" y="112077"/>
                  </a:cubicBezTo>
                  <a:close/>
                  <a:moveTo>
                    <a:pt x="60000" y="0"/>
                  </a:moveTo>
                  <a:cubicBezTo>
                    <a:pt x="27047" y="0"/>
                    <a:pt x="0" y="22125"/>
                    <a:pt x="0" y="49082"/>
                  </a:cubicBezTo>
                  <a:cubicBezTo>
                    <a:pt x="0" y="68792"/>
                    <a:pt x="14055" y="85700"/>
                    <a:pt x="34370" y="93526"/>
                  </a:cubicBezTo>
                  <a:cubicBezTo>
                    <a:pt x="34015" y="91400"/>
                    <a:pt x="33661" y="89178"/>
                    <a:pt x="33661" y="87053"/>
                  </a:cubicBezTo>
                  <a:cubicBezTo>
                    <a:pt x="17716" y="79420"/>
                    <a:pt x="6732" y="65507"/>
                    <a:pt x="6732" y="49082"/>
                  </a:cubicBezTo>
                  <a:cubicBezTo>
                    <a:pt x="6732" y="25120"/>
                    <a:pt x="30708" y="5507"/>
                    <a:pt x="60000" y="5507"/>
                  </a:cubicBezTo>
                  <a:cubicBezTo>
                    <a:pt x="89409" y="5507"/>
                    <a:pt x="113385" y="25120"/>
                    <a:pt x="113385" y="49082"/>
                  </a:cubicBezTo>
                  <a:cubicBezTo>
                    <a:pt x="113385" y="65217"/>
                    <a:pt x="102401" y="79420"/>
                    <a:pt x="86338" y="87053"/>
                  </a:cubicBezTo>
                  <a:cubicBezTo>
                    <a:pt x="86338" y="88888"/>
                    <a:pt x="86102" y="91111"/>
                    <a:pt x="85748" y="93526"/>
                  </a:cubicBezTo>
                  <a:cubicBezTo>
                    <a:pt x="106062" y="85700"/>
                    <a:pt x="120000" y="68792"/>
                    <a:pt x="120000" y="49371"/>
                  </a:cubicBezTo>
                  <a:cubicBezTo>
                    <a:pt x="120000" y="22125"/>
                    <a:pt x="93070" y="0"/>
                    <a:pt x="60000" y="0"/>
                  </a:cubicBezTo>
                  <a:close/>
                  <a:moveTo>
                    <a:pt x="96732" y="49082"/>
                  </a:moveTo>
                  <a:cubicBezTo>
                    <a:pt x="96732" y="32463"/>
                    <a:pt x="80433" y="19130"/>
                    <a:pt x="60000" y="19130"/>
                  </a:cubicBezTo>
                  <a:cubicBezTo>
                    <a:pt x="39685" y="19130"/>
                    <a:pt x="23385" y="32463"/>
                    <a:pt x="23385" y="49082"/>
                  </a:cubicBezTo>
                  <a:cubicBezTo>
                    <a:pt x="23385" y="58164"/>
                    <a:pt x="28110" y="65990"/>
                    <a:pt x="35669" y="71497"/>
                  </a:cubicBezTo>
                  <a:cubicBezTo>
                    <a:pt x="36732" y="69565"/>
                    <a:pt x="37677" y="68212"/>
                    <a:pt x="39094" y="66570"/>
                  </a:cubicBezTo>
                  <a:cubicBezTo>
                    <a:pt x="33425" y="62222"/>
                    <a:pt x="30000" y="55942"/>
                    <a:pt x="30000" y="49082"/>
                  </a:cubicBezTo>
                  <a:cubicBezTo>
                    <a:pt x="30000" y="35458"/>
                    <a:pt x="43346" y="24541"/>
                    <a:pt x="60000" y="24541"/>
                  </a:cubicBezTo>
                  <a:cubicBezTo>
                    <a:pt x="76771" y="24541"/>
                    <a:pt x="90000" y="35458"/>
                    <a:pt x="90000" y="49082"/>
                  </a:cubicBezTo>
                  <a:cubicBezTo>
                    <a:pt x="90000" y="56231"/>
                    <a:pt x="86338" y="62512"/>
                    <a:pt x="80669" y="66859"/>
                  </a:cubicBezTo>
                  <a:cubicBezTo>
                    <a:pt x="82086" y="68212"/>
                    <a:pt x="83385" y="69855"/>
                    <a:pt x="84094" y="71497"/>
                  </a:cubicBezTo>
                  <a:cubicBezTo>
                    <a:pt x="91771" y="65990"/>
                    <a:pt x="96732" y="58164"/>
                    <a:pt x="96732" y="49082"/>
                  </a:cubicBezTo>
                  <a:close/>
                  <a:moveTo>
                    <a:pt x="73346" y="49082"/>
                  </a:moveTo>
                  <a:cubicBezTo>
                    <a:pt x="73346" y="43091"/>
                    <a:pt x="67440" y="38260"/>
                    <a:pt x="60000" y="38260"/>
                  </a:cubicBezTo>
                  <a:cubicBezTo>
                    <a:pt x="52677" y="38260"/>
                    <a:pt x="46771" y="43091"/>
                    <a:pt x="46771" y="49082"/>
                  </a:cubicBezTo>
                  <a:cubicBezTo>
                    <a:pt x="46771" y="55169"/>
                    <a:pt x="52677" y="60000"/>
                    <a:pt x="60000" y="60000"/>
                  </a:cubicBezTo>
                  <a:cubicBezTo>
                    <a:pt x="67440" y="60000"/>
                    <a:pt x="73346" y="55169"/>
                    <a:pt x="73346" y="49082"/>
                  </a:cubicBezTo>
                  <a:close/>
                  <a:moveTo>
                    <a:pt x="53385" y="49082"/>
                  </a:moveTo>
                  <a:cubicBezTo>
                    <a:pt x="53385" y="46086"/>
                    <a:pt x="56338" y="43671"/>
                    <a:pt x="60000" y="43671"/>
                  </a:cubicBezTo>
                  <a:cubicBezTo>
                    <a:pt x="63661" y="43671"/>
                    <a:pt x="66732" y="46086"/>
                    <a:pt x="66732" y="49082"/>
                  </a:cubicBezTo>
                  <a:cubicBezTo>
                    <a:pt x="66732" y="52077"/>
                    <a:pt x="63661" y="54589"/>
                    <a:pt x="60000" y="54589"/>
                  </a:cubicBezTo>
                  <a:cubicBezTo>
                    <a:pt x="56338" y="54589"/>
                    <a:pt x="53385" y="52077"/>
                    <a:pt x="53385" y="49082"/>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501" name="Shape 501"/>
          <p:cNvGrpSpPr/>
          <p:nvPr/>
        </p:nvGrpSpPr>
        <p:grpSpPr>
          <a:xfrm>
            <a:off x="6142521" y="3960400"/>
            <a:ext cx="582706" cy="572700"/>
            <a:chOff x="3450246" y="2975917"/>
            <a:chExt cx="582706" cy="572699"/>
          </a:xfrm>
        </p:grpSpPr>
        <p:sp>
          <p:nvSpPr>
            <p:cNvPr id="502" name="Shape 502"/>
            <p:cNvSpPr/>
            <p:nvPr/>
          </p:nvSpPr>
          <p:spPr>
            <a:xfrm>
              <a:off x="3460253" y="2975917"/>
              <a:ext cx="572700" cy="572699"/>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503" name="Shape 503"/>
            <p:cNvSpPr/>
            <p:nvPr/>
          </p:nvSpPr>
          <p:spPr>
            <a:xfrm>
              <a:off x="3450246" y="2975925"/>
              <a:ext cx="548700" cy="548700"/>
            </a:xfrm>
            <a:prstGeom prst="ellipse">
              <a:avLst/>
            </a:prstGeom>
            <a:solidFill>
              <a:schemeClr val="accent5"/>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504" name="Shape 504"/>
            <p:cNvSpPr/>
            <p:nvPr/>
          </p:nvSpPr>
          <p:spPr>
            <a:xfrm>
              <a:off x="3559999" y="3070719"/>
              <a:ext cx="319200" cy="393600"/>
            </a:xfrm>
            <a:custGeom>
              <a:pathLst>
                <a:path extrusionOk="0" h="120000" w="120000">
                  <a:moveTo>
                    <a:pt x="120000" y="16425"/>
                  </a:moveTo>
                  <a:cubicBezTo>
                    <a:pt x="120000" y="7439"/>
                    <a:pt x="92952" y="0"/>
                    <a:pt x="60000" y="0"/>
                  </a:cubicBezTo>
                  <a:cubicBezTo>
                    <a:pt x="26929" y="0"/>
                    <a:pt x="0" y="7439"/>
                    <a:pt x="0" y="16425"/>
                  </a:cubicBezTo>
                  <a:lnTo>
                    <a:pt x="0" y="38260"/>
                  </a:lnTo>
                  <a:cubicBezTo>
                    <a:pt x="0" y="40096"/>
                    <a:pt x="1299" y="42028"/>
                    <a:pt x="3307" y="43671"/>
                  </a:cubicBezTo>
                  <a:cubicBezTo>
                    <a:pt x="944" y="45314"/>
                    <a:pt x="0" y="47246"/>
                    <a:pt x="0" y="49082"/>
                  </a:cubicBezTo>
                  <a:lnTo>
                    <a:pt x="0" y="70917"/>
                  </a:lnTo>
                  <a:cubicBezTo>
                    <a:pt x="0" y="72850"/>
                    <a:pt x="1299" y="74782"/>
                    <a:pt x="3307" y="76425"/>
                  </a:cubicBezTo>
                  <a:cubicBezTo>
                    <a:pt x="944" y="78067"/>
                    <a:pt x="0" y="79903"/>
                    <a:pt x="0" y="81835"/>
                  </a:cubicBezTo>
                  <a:lnTo>
                    <a:pt x="0" y="103671"/>
                  </a:lnTo>
                  <a:cubicBezTo>
                    <a:pt x="0" y="112657"/>
                    <a:pt x="26929" y="120000"/>
                    <a:pt x="60000" y="120000"/>
                  </a:cubicBezTo>
                  <a:cubicBezTo>
                    <a:pt x="92952" y="120000"/>
                    <a:pt x="120000" y="112657"/>
                    <a:pt x="120000" y="103671"/>
                  </a:cubicBezTo>
                  <a:lnTo>
                    <a:pt x="120000" y="81835"/>
                  </a:lnTo>
                  <a:cubicBezTo>
                    <a:pt x="120000" y="79903"/>
                    <a:pt x="118582" y="78067"/>
                    <a:pt x="116692" y="76425"/>
                  </a:cubicBezTo>
                  <a:cubicBezTo>
                    <a:pt x="118937" y="74782"/>
                    <a:pt x="120000" y="72850"/>
                    <a:pt x="120000" y="70917"/>
                  </a:cubicBezTo>
                  <a:lnTo>
                    <a:pt x="120000" y="49082"/>
                  </a:lnTo>
                  <a:cubicBezTo>
                    <a:pt x="120000" y="47246"/>
                    <a:pt x="118582" y="45314"/>
                    <a:pt x="116692" y="43671"/>
                  </a:cubicBezTo>
                  <a:cubicBezTo>
                    <a:pt x="118937" y="42028"/>
                    <a:pt x="120000" y="40096"/>
                    <a:pt x="120000" y="38260"/>
                  </a:cubicBezTo>
                  <a:lnTo>
                    <a:pt x="120000" y="16425"/>
                  </a:lnTo>
                  <a:close/>
                  <a:moveTo>
                    <a:pt x="113267" y="103671"/>
                  </a:moveTo>
                  <a:cubicBezTo>
                    <a:pt x="113267" y="109661"/>
                    <a:pt x="89291" y="114589"/>
                    <a:pt x="60000" y="114589"/>
                  </a:cubicBezTo>
                  <a:cubicBezTo>
                    <a:pt x="30590" y="114589"/>
                    <a:pt x="6614" y="109661"/>
                    <a:pt x="6614" y="103671"/>
                  </a:cubicBezTo>
                  <a:lnTo>
                    <a:pt x="6614" y="89178"/>
                  </a:lnTo>
                  <a:cubicBezTo>
                    <a:pt x="16653" y="94396"/>
                    <a:pt x="36614" y="98164"/>
                    <a:pt x="60000" y="98164"/>
                  </a:cubicBezTo>
                  <a:cubicBezTo>
                    <a:pt x="83267" y="98164"/>
                    <a:pt x="103346" y="94685"/>
                    <a:pt x="113267" y="89178"/>
                  </a:cubicBezTo>
                  <a:lnTo>
                    <a:pt x="113267" y="103671"/>
                  </a:lnTo>
                  <a:close/>
                  <a:moveTo>
                    <a:pt x="60000" y="92753"/>
                  </a:moveTo>
                  <a:cubicBezTo>
                    <a:pt x="30590" y="92753"/>
                    <a:pt x="6614" y="87826"/>
                    <a:pt x="6614" y="81835"/>
                  </a:cubicBezTo>
                  <a:cubicBezTo>
                    <a:pt x="6614" y="81062"/>
                    <a:pt x="7322" y="79903"/>
                    <a:pt x="8267" y="79130"/>
                  </a:cubicBezTo>
                  <a:cubicBezTo>
                    <a:pt x="18661" y="84057"/>
                    <a:pt x="38031" y="87342"/>
                    <a:pt x="60000" y="87342"/>
                  </a:cubicBezTo>
                  <a:cubicBezTo>
                    <a:pt x="81968" y="87342"/>
                    <a:pt x="101338" y="84057"/>
                    <a:pt x="111614" y="79130"/>
                  </a:cubicBezTo>
                  <a:cubicBezTo>
                    <a:pt x="112677" y="79903"/>
                    <a:pt x="113267" y="80772"/>
                    <a:pt x="113267" y="81835"/>
                  </a:cubicBezTo>
                  <a:cubicBezTo>
                    <a:pt x="113267" y="87826"/>
                    <a:pt x="89291" y="92753"/>
                    <a:pt x="60000" y="92753"/>
                  </a:cubicBezTo>
                  <a:close/>
                  <a:moveTo>
                    <a:pt x="113267" y="70917"/>
                  </a:moveTo>
                  <a:cubicBezTo>
                    <a:pt x="113267" y="76908"/>
                    <a:pt x="89291" y="81835"/>
                    <a:pt x="60000" y="81835"/>
                  </a:cubicBezTo>
                  <a:cubicBezTo>
                    <a:pt x="30590" y="81835"/>
                    <a:pt x="6614" y="76908"/>
                    <a:pt x="6614" y="70917"/>
                  </a:cubicBezTo>
                  <a:lnTo>
                    <a:pt x="6614" y="56521"/>
                  </a:lnTo>
                  <a:cubicBezTo>
                    <a:pt x="16653" y="61642"/>
                    <a:pt x="36614" y="65507"/>
                    <a:pt x="60000" y="65507"/>
                  </a:cubicBezTo>
                  <a:cubicBezTo>
                    <a:pt x="83267" y="65507"/>
                    <a:pt x="103346" y="61932"/>
                    <a:pt x="113267" y="56521"/>
                  </a:cubicBezTo>
                  <a:lnTo>
                    <a:pt x="113267" y="70917"/>
                  </a:lnTo>
                  <a:close/>
                  <a:moveTo>
                    <a:pt x="60000" y="60000"/>
                  </a:moveTo>
                  <a:cubicBezTo>
                    <a:pt x="30590" y="60000"/>
                    <a:pt x="6614" y="55169"/>
                    <a:pt x="6614" y="49082"/>
                  </a:cubicBezTo>
                  <a:cubicBezTo>
                    <a:pt x="6614" y="48309"/>
                    <a:pt x="7322" y="47246"/>
                    <a:pt x="8267" y="46376"/>
                  </a:cubicBezTo>
                  <a:cubicBezTo>
                    <a:pt x="18661" y="51304"/>
                    <a:pt x="38031" y="54589"/>
                    <a:pt x="60000" y="54589"/>
                  </a:cubicBezTo>
                  <a:cubicBezTo>
                    <a:pt x="81968" y="54589"/>
                    <a:pt x="101338" y="51304"/>
                    <a:pt x="111614" y="46376"/>
                  </a:cubicBezTo>
                  <a:cubicBezTo>
                    <a:pt x="112677" y="47246"/>
                    <a:pt x="113267" y="48019"/>
                    <a:pt x="113267" y="49082"/>
                  </a:cubicBezTo>
                  <a:cubicBezTo>
                    <a:pt x="113267" y="55169"/>
                    <a:pt x="89291" y="60000"/>
                    <a:pt x="60000" y="60000"/>
                  </a:cubicBezTo>
                  <a:close/>
                  <a:moveTo>
                    <a:pt x="113267" y="38260"/>
                  </a:moveTo>
                  <a:cubicBezTo>
                    <a:pt x="113267" y="44251"/>
                    <a:pt x="89291" y="49082"/>
                    <a:pt x="60000" y="49082"/>
                  </a:cubicBezTo>
                  <a:cubicBezTo>
                    <a:pt x="30590" y="49082"/>
                    <a:pt x="6614" y="44251"/>
                    <a:pt x="6614" y="38260"/>
                  </a:cubicBezTo>
                  <a:lnTo>
                    <a:pt x="6614" y="23768"/>
                  </a:lnTo>
                  <a:cubicBezTo>
                    <a:pt x="16653" y="28985"/>
                    <a:pt x="36614" y="32753"/>
                    <a:pt x="60000" y="32753"/>
                  </a:cubicBezTo>
                  <a:cubicBezTo>
                    <a:pt x="83267" y="32753"/>
                    <a:pt x="103346" y="29178"/>
                    <a:pt x="113267" y="23768"/>
                  </a:cubicBezTo>
                  <a:lnTo>
                    <a:pt x="113267" y="38260"/>
                  </a:lnTo>
                  <a:close/>
                  <a:moveTo>
                    <a:pt x="60000" y="27342"/>
                  </a:moveTo>
                  <a:cubicBezTo>
                    <a:pt x="30590" y="27342"/>
                    <a:pt x="6614" y="22415"/>
                    <a:pt x="6614" y="16425"/>
                  </a:cubicBezTo>
                  <a:cubicBezTo>
                    <a:pt x="6614" y="10434"/>
                    <a:pt x="30590" y="5507"/>
                    <a:pt x="60000" y="5507"/>
                  </a:cubicBezTo>
                  <a:cubicBezTo>
                    <a:pt x="89291" y="5507"/>
                    <a:pt x="113267" y="10434"/>
                    <a:pt x="113267" y="16425"/>
                  </a:cubicBezTo>
                  <a:cubicBezTo>
                    <a:pt x="113267" y="22415"/>
                    <a:pt x="89291" y="27342"/>
                    <a:pt x="60000" y="27342"/>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sp>
        <p:nvSpPr>
          <p:cNvPr id="505" name="Shape 505"/>
          <p:cNvSpPr txBox="1"/>
          <p:nvPr/>
        </p:nvSpPr>
        <p:spPr>
          <a:xfrm>
            <a:off x="1832450" y="4025012"/>
            <a:ext cx="1548600" cy="4569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999999"/>
                </a:solidFill>
                <a:latin typeface="Open Sans"/>
                <a:ea typeface="Open Sans"/>
                <a:cs typeface="Open Sans"/>
                <a:sym typeface="Open Sans"/>
              </a:rPr>
              <a:t>Alarm Tanımları ve Diğer Ayarlar</a:t>
            </a:r>
          </a:p>
        </p:txBody>
      </p:sp>
      <p:sp>
        <p:nvSpPr>
          <p:cNvPr id="506" name="Shape 506"/>
          <p:cNvSpPr txBox="1"/>
          <p:nvPr/>
        </p:nvSpPr>
        <p:spPr>
          <a:xfrm>
            <a:off x="4300200" y="4025012"/>
            <a:ext cx="1548600" cy="4569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999999"/>
                </a:solidFill>
                <a:latin typeface="Open Sans"/>
                <a:ea typeface="Open Sans"/>
                <a:cs typeface="Open Sans"/>
                <a:sym typeface="Open Sans"/>
              </a:rPr>
              <a:t>Sensör ve Cihazları izleme ve kontrol</a:t>
            </a:r>
          </a:p>
        </p:txBody>
      </p:sp>
      <p:sp>
        <p:nvSpPr>
          <p:cNvPr id="507" name="Shape 507"/>
          <p:cNvSpPr txBox="1"/>
          <p:nvPr/>
        </p:nvSpPr>
        <p:spPr>
          <a:xfrm>
            <a:off x="6767950" y="4018287"/>
            <a:ext cx="1548600" cy="4569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999999"/>
                </a:solidFill>
                <a:latin typeface="Open Sans"/>
                <a:ea typeface="Open Sans"/>
                <a:cs typeface="Open Sans"/>
                <a:sym typeface="Open Sans"/>
              </a:rPr>
              <a:t>Geriye dönük raporlama</a:t>
            </a:r>
          </a:p>
        </p:txBody>
      </p:sp>
      <p:pic>
        <p:nvPicPr>
          <p:cNvPr descr="FireShot Capture 1 - Endüstriyel Bulut - Türkiye'nin Universal _ - http___panel.ebulut.xyz_dashboard.png" id="508" name="Shape 508"/>
          <p:cNvPicPr preferRelativeResize="0"/>
          <p:nvPr/>
        </p:nvPicPr>
        <p:blipFill>
          <a:blip r:embed="rId5">
            <a:alphaModFix/>
          </a:blip>
          <a:stretch>
            <a:fillRect/>
          </a:stretch>
        </p:blipFill>
        <p:spPr>
          <a:xfrm>
            <a:off x="2925949" y="1245624"/>
            <a:ext cx="3125227" cy="1764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sp>
        <p:nvSpPr>
          <p:cNvPr id="513" name="Shape 513"/>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Endüstriyel Bulut Viewer</a:t>
            </a:r>
          </a:p>
        </p:txBody>
      </p:sp>
      <p:sp>
        <p:nvSpPr>
          <p:cNvPr id="514" name="Shape 514"/>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a:t>Android, Iphone, Ipad ve Windows işletim sistemlerinde kullabileceğiniz uygulama</a:t>
            </a:r>
          </a:p>
        </p:txBody>
      </p:sp>
      <p:sp>
        <p:nvSpPr>
          <p:cNvPr id="515" name="Shape 515"/>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lgn="ctr">
              <a:spcBef>
                <a:spcPts val="0"/>
              </a:spcBef>
              <a:buNone/>
            </a:pPr>
            <a:fld id="{00000000-1234-1234-1234-123412341234}" type="slidenum">
              <a:rPr lang="en" sz="1300">
                <a:solidFill>
                  <a:srgbClr val="FFFFFF"/>
                </a:solidFill>
              </a:rPr>
              <a:t>‹#›</a:t>
            </a:fld>
          </a:p>
        </p:txBody>
      </p:sp>
      <p:pic>
        <p:nvPicPr>
          <p:cNvPr descr="MacBook-Pro-mockup.png" id="516" name="Shape 516"/>
          <p:cNvPicPr preferRelativeResize="0"/>
          <p:nvPr/>
        </p:nvPicPr>
        <p:blipFill rotWithShape="1">
          <a:blip r:embed="rId3">
            <a:alphaModFix/>
          </a:blip>
          <a:srcRect b="0" l="5015" r="0" t="5258"/>
          <a:stretch/>
        </p:blipFill>
        <p:spPr>
          <a:xfrm>
            <a:off x="0" y="1293450"/>
            <a:ext cx="5167101" cy="3092200"/>
          </a:xfrm>
          <a:prstGeom prst="rect">
            <a:avLst/>
          </a:prstGeom>
          <a:noFill/>
          <a:ln>
            <a:noFill/>
          </a:ln>
        </p:spPr>
      </p:pic>
      <p:sp>
        <p:nvSpPr>
          <p:cNvPr id="517" name="Shape 517"/>
          <p:cNvSpPr txBox="1"/>
          <p:nvPr/>
        </p:nvSpPr>
        <p:spPr>
          <a:xfrm>
            <a:off x="4603225" y="1574737"/>
            <a:ext cx="4125600" cy="5487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Open Sans"/>
                <a:ea typeface="Open Sans"/>
                <a:cs typeface="Open Sans"/>
                <a:sym typeface="Open Sans"/>
              </a:rPr>
              <a:t>Uygulama ile hızlıca parametrelerinizin son değerlerini görebilir, geçmiş grafikleri inceleyebilir, alarmlara hızlıca erişebilirsiniz.</a:t>
            </a:r>
          </a:p>
        </p:txBody>
      </p:sp>
      <p:grpSp>
        <p:nvGrpSpPr>
          <p:cNvPr id="518" name="Shape 518"/>
          <p:cNvGrpSpPr/>
          <p:nvPr/>
        </p:nvGrpSpPr>
        <p:grpSpPr>
          <a:xfrm>
            <a:off x="4684121" y="2549837"/>
            <a:ext cx="582706" cy="579404"/>
            <a:chOff x="2445575" y="2282037"/>
            <a:chExt cx="582706" cy="579404"/>
          </a:xfrm>
        </p:grpSpPr>
        <p:sp>
          <p:nvSpPr>
            <p:cNvPr id="519" name="Shape 519"/>
            <p:cNvSpPr/>
            <p:nvPr/>
          </p:nvSpPr>
          <p:spPr>
            <a:xfrm>
              <a:off x="2455581" y="2288742"/>
              <a:ext cx="572700" cy="572700"/>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520" name="Shape 520"/>
            <p:cNvSpPr/>
            <p:nvPr/>
          </p:nvSpPr>
          <p:spPr>
            <a:xfrm>
              <a:off x="2445575" y="2282037"/>
              <a:ext cx="548700" cy="548700"/>
            </a:xfrm>
            <a:prstGeom prst="ellips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21" name="Shape 521"/>
            <p:cNvSpPr/>
            <p:nvPr/>
          </p:nvSpPr>
          <p:spPr>
            <a:xfrm>
              <a:off x="2540385" y="2439833"/>
              <a:ext cx="359100" cy="233100"/>
            </a:xfrm>
            <a:custGeom>
              <a:pathLst>
                <a:path extrusionOk="0" h="120000" w="120000">
                  <a:moveTo>
                    <a:pt x="57244" y="17164"/>
                  </a:moveTo>
                  <a:cubicBezTo>
                    <a:pt x="52602" y="17164"/>
                    <a:pt x="49121" y="22632"/>
                    <a:pt x="49121" y="29924"/>
                  </a:cubicBezTo>
                  <a:cubicBezTo>
                    <a:pt x="49121" y="37215"/>
                    <a:pt x="52602" y="42835"/>
                    <a:pt x="57244" y="42835"/>
                  </a:cubicBezTo>
                  <a:cubicBezTo>
                    <a:pt x="61885" y="42835"/>
                    <a:pt x="65463" y="37215"/>
                    <a:pt x="65463" y="29924"/>
                  </a:cubicBezTo>
                  <a:cubicBezTo>
                    <a:pt x="65463" y="22632"/>
                    <a:pt x="61885" y="17164"/>
                    <a:pt x="57244" y="17164"/>
                  </a:cubicBezTo>
                  <a:close/>
                  <a:moveTo>
                    <a:pt x="57244" y="34329"/>
                  </a:moveTo>
                  <a:cubicBezTo>
                    <a:pt x="55600" y="34329"/>
                    <a:pt x="54536" y="32506"/>
                    <a:pt x="54536" y="29924"/>
                  </a:cubicBezTo>
                  <a:cubicBezTo>
                    <a:pt x="54536" y="27493"/>
                    <a:pt x="55600" y="25670"/>
                    <a:pt x="57244" y="25670"/>
                  </a:cubicBezTo>
                  <a:cubicBezTo>
                    <a:pt x="58887" y="25670"/>
                    <a:pt x="59951" y="27493"/>
                    <a:pt x="59951" y="29924"/>
                  </a:cubicBezTo>
                  <a:cubicBezTo>
                    <a:pt x="59951" y="32506"/>
                    <a:pt x="58887" y="34329"/>
                    <a:pt x="57244" y="34329"/>
                  </a:cubicBezTo>
                  <a:close/>
                  <a:moveTo>
                    <a:pt x="117292" y="17164"/>
                  </a:moveTo>
                  <a:cubicBezTo>
                    <a:pt x="116712" y="17164"/>
                    <a:pt x="116518" y="17164"/>
                    <a:pt x="116228" y="17620"/>
                  </a:cubicBezTo>
                  <a:lnTo>
                    <a:pt x="116228" y="17620"/>
                  </a:lnTo>
                  <a:lnTo>
                    <a:pt x="87316" y="40253"/>
                  </a:lnTo>
                  <a:lnTo>
                    <a:pt x="87316" y="17164"/>
                  </a:lnTo>
                  <a:cubicBezTo>
                    <a:pt x="87316" y="7746"/>
                    <a:pt x="82385" y="0"/>
                    <a:pt x="76390" y="0"/>
                  </a:cubicBezTo>
                  <a:lnTo>
                    <a:pt x="10829" y="0"/>
                  </a:lnTo>
                  <a:cubicBezTo>
                    <a:pt x="4834" y="0"/>
                    <a:pt x="0" y="7746"/>
                    <a:pt x="0" y="17164"/>
                  </a:cubicBezTo>
                  <a:lnTo>
                    <a:pt x="0" y="102835"/>
                  </a:lnTo>
                  <a:cubicBezTo>
                    <a:pt x="0" y="112253"/>
                    <a:pt x="4834" y="120000"/>
                    <a:pt x="10829" y="120000"/>
                  </a:cubicBezTo>
                  <a:lnTo>
                    <a:pt x="76390" y="120000"/>
                  </a:lnTo>
                  <a:cubicBezTo>
                    <a:pt x="82385" y="120000"/>
                    <a:pt x="87316" y="112253"/>
                    <a:pt x="87316" y="102835"/>
                  </a:cubicBezTo>
                  <a:lnTo>
                    <a:pt x="87316" y="79746"/>
                  </a:lnTo>
                  <a:lnTo>
                    <a:pt x="116228" y="102379"/>
                  </a:lnTo>
                  <a:lnTo>
                    <a:pt x="116228" y="102379"/>
                  </a:lnTo>
                  <a:cubicBezTo>
                    <a:pt x="116518" y="102835"/>
                    <a:pt x="117002" y="102835"/>
                    <a:pt x="117292" y="102835"/>
                  </a:cubicBezTo>
                  <a:cubicBezTo>
                    <a:pt x="118936" y="102835"/>
                    <a:pt x="120000" y="101164"/>
                    <a:pt x="120000" y="98582"/>
                  </a:cubicBezTo>
                  <a:lnTo>
                    <a:pt x="120000" y="21417"/>
                  </a:lnTo>
                  <a:cubicBezTo>
                    <a:pt x="120000" y="18835"/>
                    <a:pt x="118936" y="17164"/>
                    <a:pt x="117292" y="17164"/>
                  </a:cubicBezTo>
                  <a:close/>
                  <a:moveTo>
                    <a:pt x="76390" y="111493"/>
                  </a:moveTo>
                  <a:lnTo>
                    <a:pt x="10829" y="111493"/>
                  </a:lnTo>
                  <a:cubicBezTo>
                    <a:pt x="7832" y="111493"/>
                    <a:pt x="5414" y="107544"/>
                    <a:pt x="5414" y="102835"/>
                  </a:cubicBezTo>
                  <a:lnTo>
                    <a:pt x="81804" y="102835"/>
                  </a:lnTo>
                  <a:cubicBezTo>
                    <a:pt x="81804" y="107544"/>
                    <a:pt x="79387" y="111493"/>
                    <a:pt x="76390" y="111493"/>
                  </a:cubicBezTo>
                  <a:close/>
                  <a:moveTo>
                    <a:pt x="81804" y="94329"/>
                  </a:moveTo>
                  <a:lnTo>
                    <a:pt x="5414" y="94329"/>
                  </a:lnTo>
                  <a:lnTo>
                    <a:pt x="5414" y="17164"/>
                  </a:lnTo>
                  <a:cubicBezTo>
                    <a:pt x="5414" y="12455"/>
                    <a:pt x="7832" y="8506"/>
                    <a:pt x="10829" y="8506"/>
                  </a:cubicBezTo>
                  <a:lnTo>
                    <a:pt x="76390" y="8506"/>
                  </a:lnTo>
                  <a:cubicBezTo>
                    <a:pt x="79387" y="8506"/>
                    <a:pt x="81804" y="12455"/>
                    <a:pt x="81804" y="17164"/>
                  </a:cubicBezTo>
                  <a:lnTo>
                    <a:pt x="81804" y="94329"/>
                  </a:lnTo>
                  <a:close/>
                  <a:moveTo>
                    <a:pt x="114585" y="91746"/>
                  </a:moveTo>
                  <a:lnTo>
                    <a:pt x="87316" y="70329"/>
                  </a:lnTo>
                  <a:lnTo>
                    <a:pt x="87316" y="49670"/>
                  </a:lnTo>
                  <a:lnTo>
                    <a:pt x="114585" y="28253"/>
                  </a:lnTo>
                  <a:lnTo>
                    <a:pt x="114585" y="91746"/>
                  </a:lnTo>
                  <a:close/>
                  <a:moveTo>
                    <a:pt x="73682" y="17164"/>
                  </a:moveTo>
                  <a:cubicBezTo>
                    <a:pt x="72038" y="17164"/>
                    <a:pt x="70878" y="18835"/>
                    <a:pt x="70878" y="21417"/>
                  </a:cubicBezTo>
                  <a:cubicBezTo>
                    <a:pt x="70878" y="24000"/>
                    <a:pt x="72038" y="25670"/>
                    <a:pt x="73682" y="25670"/>
                  </a:cubicBezTo>
                  <a:cubicBezTo>
                    <a:pt x="75229" y="25670"/>
                    <a:pt x="76390" y="24000"/>
                    <a:pt x="76390" y="21417"/>
                  </a:cubicBezTo>
                  <a:cubicBezTo>
                    <a:pt x="76390" y="18835"/>
                    <a:pt x="75229" y="17164"/>
                    <a:pt x="73682" y="17164"/>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pic>
        <p:nvPicPr>
          <p:cNvPr descr="Screenshot_2016-10-16-21-09-11.png" id="522" name="Shape 522"/>
          <p:cNvPicPr preferRelativeResize="0"/>
          <p:nvPr/>
        </p:nvPicPr>
        <p:blipFill>
          <a:blip r:embed="rId4">
            <a:alphaModFix/>
          </a:blip>
          <a:stretch>
            <a:fillRect/>
          </a:stretch>
        </p:blipFill>
        <p:spPr>
          <a:xfrm>
            <a:off x="884975" y="1777375"/>
            <a:ext cx="3139427" cy="1944651"/>
          </a:xfrm>
          <a:prstGeom prst="rect">
            <a:avLst/>
          </a:prstGeom>
          <a:noFill/>
          <a:ln>
            <a:noFill/>
          </a:ln>
        </p:spPr>
      </p:pic>
      <p:sp>
        <p:nvSpPr>
          <p:cNvPr descr="Endüstriyel Bulut Sistemi Android ve IOS için Mobil İzleme (Viewer) Uygulaması" id="523" name="Shape 523" title="EBulut Viewer">
            <a:hlinkClick r:id="rId5"/>
          </p:cNvPr>
          <p:cNvSpPr/>
          <p:nvPr/>
        </p:nvSpPr>
        <p:spPr>
          <a:xfrm>
            <a:off x="5418827" y="2514825"/>
            <a:ext cx="3002549" cy="2251919"/>
          </a:xfrm>
          <a:prstGeom prst="rect">
            <a:avLst/>
          </a:prstGeom>
          <a:blipFill>
            <a:blip r:embed="rId6">
              <a:alphaModFix/>
            </a:blip>
            <a:stretch>
              <a:fillRect/>
            </a:stretch>
          </a:blipFill>
          <a:ln>
            <a:noFill/>
          </a:ln>
        </p:spPr>
      </p:sp>
      <p:pic>
        <p:nvPicPr>
          <p:cNvPr descr="Google Play logo.png" id="524" name="Shape 524">
            <a:hlinkClick r:id="rId7"/>
          </p:cNvPr>
          <p:cNvPicPr preferRelativeResize="0"/>
          <p:nvPr/>
        </p:nvPicPr>
        <p:blipFill>
          <a:blip r:embed="rId8">
            <a:alphaModFix/>
          </a:blip>
          <a:stretch>
            <a:fillRect/>
          </a:stretch>
        </p:blipFill>
        <p:spPr>
          <a:xfrm>
            <a:off x="4570812" y="4123825"/>
            <a:ext cx="642924" cy="642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sp>
        <p:nvSpPr>
          <p:cNvPr id="529" name="Shape 529"/>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Notifikasyon Uygulaması</a:t>
            </a:r>
          </a:p>
        </p:txBody>
      </p:sp>
      <p:sp>
        <p:nvSpPr>
          <p:cNvPr id="530" name="Shape 530"/>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grpSp>
        <p:nvGrpSpPr>
          <p:cNvPr id="531" name="Shape 531"/>
          <p:cNvGrpSpPr/>
          <p:nvPr/>
        </p:nvGrpSpPr>
        <p:grpSpPr>
          <a:xfrm>
            <a:off x="852000" y="667425"/>
            <a:ext cx="2382349" cy="4011725"/>
            <a:chOff x="720625" y="606800"/>
            <a:chExt cx="2382349" cy="4011725"/>
          </a:xfrm>
        </p:grpSpPr>
        <p:pic>
          <p:nvPicPr>
            <p:cNvPr descr="iphone.png" id="532" name="Shape 532"/>
            <p:cNvPicPr preferRelativeResize="0"/>
            <p:nvPr/>
          </p:nvPicPr>
          <p:blipFill>
            <a:blip r:embed="rId3">
              <a:alphaModFix/>
            </a:blip>
            <a:stretch>
              <a:fillRect/>
            </a:stretch>
          </p:blipFill>
          <p:spPr>
            <a:xfrm>
              <a:off x="720625" y="606800"/>
              <a:ext cx="2382349" cy="4011725"/>
            </a:xfrm>
            <a:prstGeom prst="rect">
              <a:avLst/>
            </a:prstGeom>
            <a:noFill/>
            <a:ln>
              <a:noFill/>
            </a:ln>
          </p:spPr>
        </p:pic>
        <p:pic>
          <p:nvPicPr>
            <p:cNvPr descr="screen.png" id="533" name="Shape 533"/>
            <p:cNvPicPr preferRelativeResize="0"/>
            <p:nvPr/>
          </p:nvPicPr>
          <p:blipFill rotWithShape="1">
            <a:blip r:embed="rId4">
              <a:alphaModFix/>
            </a:blip>
            <a:srcRect b="20382" l="15015" r="13652" t="13698"/>
            <a:stretch/>
          </p:blipFill>
          <p:spPr>
            <a:xfrm>
              <a:off x="1091344" y="1404600"/>
              <a:ext cx="1657250" cy="2579099"/>
            </a:xfrm>
            <a:prstGeom prst="rect">
              <a:avLst/>
            </a:prstGeom>
            <a:noFill/>
            <a:ln>
              <a:noFill/>
            </a:ln>
          </p:spPr>
        </p:pic>
        <p:pic>
          <p:nvPicPr>
            <p:cNvPr descr="iphone-glow.png" id="534" name="Shape 534"/>
            <p:cNvPicPr preferRelativeResize="0"/>
            <p:nvPr/>
          </p:nvPicPr>
          <p:blipFill rotWithShape="1">
            <a:blip r:embed="rId5">
              <a:alphaModFix/>
            </a:blip>
            <a:srcRect b="16130" l="18989" r="24105" t="13337"/>
            <a:stretch/>
          </p:blipFill>
          <p:spPr>
            <a:xfrm>
              <a:off x="1091349" y="808400"/>
              <a:ext cx="1738075" cy="3627750"/>
            </a:xfrm>
            <a:prstGeom prst="rect">
              <a:avLst/>
            </a:prstGeom>
            <a:noFill/>
            <a:ln>
              <a:noFill/>
            </a:ln>
          </p:spPr>
        </p:pic>
      </p:grpSp>
      <p:sp>
        <p:nvSpPr>
          <p:cNvPr id="535" name="Shape 535"/>
          <p:cNvSpPr txBox="1"/>
          <p:nvPr/>
        </p:nvSpPr>
        <p:spPr>
          <a:xfrm>
            <a:off x="4110600" y="1314612"/>
            <a:ext cx="4310700" cy="5487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Open Sans"/>
                <a:ea typeface="Open Sans"/>
                <a:cs typeface="Open Sans"/>
                <a:sym typeface="Open Sans"/>
              </a:rPr>
              <a:t>Alarm bildirimlerinin android telefonlarda android notifikasyonları şeklinde alınmasını sağlar.</a:t>
            </a:r>
          </a:p>
        </p:txBody>
      </p:sp>
      <p:sp>
        <p:nvSpPr>
          <p:cNvPr id="536" name="Shape 536"/>
          <p:cNvSpPr txBox="1"/>
          <p:nvPr/>
        </p:nvSpPr>
        <p:spPr>
          <a:xfrm>
            <a:off x="4110600" y="1971875"/>
            <a:ext cx="4310700" cy="1416900"/>
          </a:xfrm>
          <a:prstGeom prst="rect">
            <a:avLst/>
          </a:prstGeom>
          <a:noFill/>
          <a:ln>
            <a:noFill/>
          </a:ln>
        </p:spPr>
        <p:txBody>
          <a:bodyPr anchorCtr="0" anchor="ctr" bIns="91425" lIns="91425" rIns="91425" tIns="91425">
            <a:noAutofit/>
          </a:bodyPr>
          <a:lstStyle/>
          <a:p>
            <a:pPr indent="-285750" lvl="0" marL="457200">
              <a:lnSpc>
                <a:spcPct val="200000"/>
              </a:lnSpc>
              <a:spcBef>
                <a:spcPts val="0"/>
              </a:spcBef>
              <a:buClr>
                <a:srgbClr val="666666"/>
              </a:buClr>
              <a:buSzPct val="100000"/>
              <a:buFont typeface="Open Sans"/>
              <a:buChar char="●"/>
            </a:pPr>
            <a:r>
              <a:rPr lang="en" sz="900">
                <a:solidFill>
                  <a:srgbClr val="666666"/>
                </a:solidFill>
                <a:latin typeface="Open Sans"/>
                <a:ea typeface="Open Sans"/>
                <a:cs typeface="Open Sans"/>
                <a:sym typeface="Open Sans"/>
              </a:rPr>
              <a:t>SMS yerine çok daha ucuz bir şekilde bildirimlere ulaşabilirsiniz.</a:t>
            </a:r>
          </a:p>
          <a:p>
            <a:pPr indent="-285750" lvl="0" marL="457200" rtl="0">
              <a:lnSpc>
                <a:spcPct val="200000"/>
              </a:lnSpc>
              <a:spcBef>
                <a:spcPts val="0"/>
              </a:spcBef>
              <a:buClr>
                <a:srgbClr val="666666"/>
              </a:buClr>
              <a:buSzPct val="100000"/>
              <a:buFont typeface="Open Sans"/>
              <a:buChar char="●"/>
            </a:pPr>
            <a:r>
              <a:rPr lang="en" sz="900">
                <a:solidFill>
                  <a:srgbClr val="666666"/>
                </a:solidFill>
                <a:latin typeface="Open Sans"/>
                <a:ea typeface="Open Sans"/>
                <a:cs typeface="Open Sans"/>
                <a:sym typeface="Open Sans"/>
              </a:rPr>
              <a:t>Alarm ve uyarılar için titreşim ve sesleri belirleyebilirsiniz.</a:t>
            </a:r>
          </a:p>
          <a:p>
            <a:pPr indent="-285750" lvl="0" marL="457200" rtl="0">
              <a:lnSpc>
                <a:spcPct val="200000"/>
              </a:lnSpc>
              <a:spcBef>
                <a:spcPts val="0"/>
              </a:spcBef>
              <a:buClr>
                <a:srgbClr val="666666"/>
              </a:buClr>
              <a:buSzPct val="100000"/>
              <a:buFont typeface="Open Sans"/>
              <a:buChar char="●"/>
            </a:pPr>
            <a:r>
              <a:rPr lang="en" sz="900">
                <a:solidFill>
                  <a:srgbClr val="666666"/>
                </a:solidFill>
                <a:latin typeface="Open Sans"/>
                <a:ea typeface="Open Sans"/>
                <a:cs typeface="Open Sans"/>
                <a:sym typeface="Open Sans"/>
              </a:rPr>
              <a:t>Alarm ve Uyarıları birbirinden farklı sesler ile ayırabilirsiniz.</a:t>
            </a:r>
          </a:p>
          <a:p>
            <a:pPr indent="-285750" lvl="0" marL="457200" rtl="0">
              <a:lnSpc>
                <a:spcPct val="200000"/>
              </a:lnSpc>
              <a:spcBef>
                <a:spcPts val="0"/>
              </a:spcBef>
              <a:buClr>
                <a:srgbClr val="666666"/>
              </a:buClr>
              <a:buSzPct val="100000"/>
              <a:buFont typeface="Open Sans"/>
              <a:buChar char="●"/>
            </a:pPr>
            <a:r>
              <a:rPr lang="en" sz="900">
                <a:solidFill>
                  <a:srgbClr val="666666"/>
                </a:solidFill>
                <a:latin typeface="Open Sans"/>
                <a:ea typeface="Open Sans"/>
                <a:cs typeface="Open Sans"/>
                <a:sym typeface="Open Sans"/>
              </a:rPr>
              <a:t>Bildirimleri geriye doğru arşivleyebilirsiniz.</a:t>
            </a:r>
          </a:p>
        </p:txBody>
      </p:sp>
      <p:pic>
        <p:nvPicPr>
          <p:cNvPr descr="Screenshot_2016-10-16-21-14-32.png" id="537" name="Shape 537"/>
          <p:cNvPicPr preferRelativeResize="0"/>
          <p:nvPr/>
        </p:nvPicPr>
        <p:blipFill>
          <a:blip r:embed="rId6">
            <a:alphaModFix/>
          </a:blip>
          <a:stretch>
            <a:fillRect/>
          </a:stretch>
        </p:blipFill>
        <p:spPr>
          <a:xfrm>
            <a:off x="1223561" y="1423200"/>
            <a:ext cx="1650175" cy="2608402"/>
          </a:xfrm>
          <a:prstGeom prst="rect">
            <a:avLst/>
          </a:prstGeom>
          <a:noFill/>
          <a:ln>
            <a:noFill/>
          </a:ln>
        </p:spPr>
      </p:pic>
      <p:grpSp>
        <p:nvGrpSpPr>
          <p:cNvPr id="538" name="Shape 538"/>
          <p:cNvGrpSpPr/>
          <p:nvPr/>
        </p:nvGrpSpPr>
        <p:grpSpPr>
          <a:xfrm>
            <a:off x="3440246" y="1295900"/>
            <a:ext cx="582706" cy="586117"/>
            <a:chOff x="3440246" y="1295900"/>
            <a:chExt cx="582706" cy="586117"/>
          </a:xfrm>
        </p:grpSpPr>
        <p:sp>
          <p:nvSpPr>
            <p:cNvPr id="539" name="Shape 539"/>
            <p:cNvSpPr/>
            <p:nvPr/>
          </p:nvSpPr>
          <p:spPr>
            <a:xfrm>
              <a:off x="3450253" y="1309317"/>
              <a:ext cx="572700" cy="572699"/>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540" name="Shape 540"/>
            <p:cNvSpPr/>
            <p:nvPr/>
          </p:nvSpPr>
          <p:spPr>
            <a:xfrm>
              <a:off x="3440246" y="1295900"/>
              <a:ext cx="548700" cy="548700"/>
            </a:xfrm>
            <a:prstGeom prst="ellipse">
              <a:avLst/>
            </a:prstGeom>
            <a:solidFill>
              <a:srgbClr val="FFC000"/>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541" name="Shape 541"/>
            <p:cNvSpPr/>
            <p:nvPr/>
          </p:nvSpPr>
          <p:spPr>
            <a:xfrm>
              <a:off x="3520499" y="1428500"/>
              <a:ext cx="388200" cy="283500"/>
            </a:xfrm>
            <a:custGeom>
              <a:pathLst>
                <a:path extrusionOk="0" h="120000" w="12000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pic>
        <p:nvPicPr>
          <p:cNvPr descr="Google Play logo.png" id="542" name="Shape 542">
            <a:hlinkClick r:id="rId7"/>
          </p:cNvPr>
          <p:cNvPicPr preferRelativeResize="0"/>
          <p:nvPr/>
        </p:nvPicPr>
        <p:blipFill>
          <a:blip r:embed="rId8">
            <a:alphaModFix/>
          </a:blip>
          <a:stretch>
            <a:fillRect/>
          </a:stretch>
        </p:blipFill>
        <p:spPr>
          <a:xfrm>
            <a:off x="7234500" y="3328150"/>
            <a:ext cx="1252249" cy="12522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6" name="Shape 546"/>
        <p:cNvGrpSpPr/>
        <p:nvPr/>
      </p:nvGrpSpPr>
      <p:grpSpPr>
        <a:xfrm>
          <a:off x="0" y="0"/>
          <a:ext cx="0" cy="0"/>
          <a:chOff x="0" y="0"/>
          <a:chExt cx="0" cy="0"/>
        </a:xfrm>
      </p:grpSpPr>
      <p:sp>
        <p:nvSpPr>
          <p:cNvPr id="547" name="Shape 547"/>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548" name="Shape 548"/>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549" name="Shape 549"/>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Cihazların Tanıtılması</a:t>
            </a:r>
          </a:p>
        </p:txBody>
      </p:sp>
      <p:sp>
        <p:nvSpPr>
          <p:cNvPr id="550" name="Shape 550"/>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551" name="Shape 551"/>
          <p:cNvSpPr txBox="1"/>
          <p:nvPr/>
        </p:nvSpPr>
        <p:spPr>
          <a:xfrm>
            <a:off x="5644450" y="2003775"/>
            <a:ext cx="3379500" cy="26739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Cihazlardan gelen verilerin sisteme kabul edilebilmesi için cihazların sistemde tanıtılmış olması gerekmektedir.</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rPr lang="en" sz="1000">
                <a:solidFill>
                  <a:srgbClr val="666666"/>
                </a:solidFill>
                <a:latin typeface="Trebuchet MS"/>
                <a:ea typeface="Trebuchet MS"/>
                <a:cs typeface="Trebuchet MS"/>
                <a:sym typeface="Trebuchet MS"/>
              </a:rPr>
              <a:t>Cihaz tanımları bölümünden her eklediğiniz cihaz için sistem bir ANAHTAR üretir. Bu anahtarı cihazınıza tanımlayarak E.Bulut hesabınıza verilerin gönderilmesini sağlayabilirsiniz.</a:t>
            </a:r>
          </a:p>
          <a:p>
            <a:pPr lvl="0">
              <a:spcBef>
                <a:spcPts val="0"/>
              </a:spcBef>
              <a:buNone/>
            </a:pPr>
            <a:r>
              <a:t/>
            </a:r>
            <a:endParaRPr sz="1000">
              <a:solidFill>
                <a:srgbClr val="666666"/>
              </a:solidFill>
              <a:latin typeface="Trebuchet MS"/>
              <a:ea typeface="Trebuchet MS"/>
              <a:cs typeface="Trebuchet MS"/>
              <a:sym typeface="Trebuchet MS"/>
            </a:endParaRPr>
          </a:p>
          <a:p>
            <a:pPr lvl="0" rtl="0">
              <a:spcBef>
                <a:spcPts val="0"/>
              </a:spcBef>
              <a:buNone/>
            </a:pPr>
            <a:r>
              <a:rPr lang="en" sz="1000">
                <a:solidFill>
                  <a:srgbClr val="666666"/>
                </a:solidFill>
                <a:latin typeface="Trebuchet MS"/>
                <a:ea typeface="Trebuchet MS"/>
                <a:cs typeface="Trebuchet MS"/>
                <a:sym typeface="Trebuchet MS"/>
              </a:rPr>
              <a:t>Bu ekrandan cihazlarınızın isimlerini, konumlarını tanımlayabilir cihazda bulunan parametre ve sensör bilgilerini kaydedebilirsiniz.</a:t>
            </a:r>
          </a:p>
          <a:p>
            <a:pPr lvl="0" rtl="0">
              <a:spcBef>
                <a:spcPts val="0"/>
              </a:spcBef>
              <a:buNone/>
            </a:pPr>
            <a:r>
              <a:t/>
            </a:r>
            <a:endParaRPr sz="1000">
              <a:solidFill>
                <a:srgbClr val="666666"/>
              </a:solidFill>
              <a:latin typeface="Open Sans"/>
              <a:ea typeface="Open Sans"/>
              <a:cs typeface="Open Sans"/>
              <a:sym typeface="Open Sans"/>
            </a:endParaRPr>
          </a:p>
        </p:txBody>
      </p:sp>
      <p:pic>
        <p:nvPicPr>
          <p:cNvPr descr="cihaz.png" id="552" name="Shape 552"/>
          <p:cNvPicPr preferRelativeResize="0"/>
          <p:nvPr/>
        </p:nvPicPr>
        <p:blipFill>
          <a:blip r:embed="rId3">
            <a:alphaModFix/>
          </a:blip>
          <a:stretch>
            <a:fillRect/>
          </a:stretch>
        </p:blipFill>
        <p:spPr>
          <a:xfrm>
            <a:off x="128250" y="941250"/>
            <a:ext cx="5346849" cy="3736424"/>
          </a:xfrm>
          <a:prstGeom prst="rect">
            <a:avLst/>
          </a:prstGeom>
          <a:noFill/>
          <a:ln cap="flat" cmpd="sng" w="38100">
            <a:solidFill>
              <a:srgbClr val="434343"/>
            </a:solidFill>
            <a:prstDash val="solid"/>
            <a:round/>
            <a:headEnd len="med" w="med" type="none"/>
            <a:tailEnd len="med" w="med"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6" name="Shape 556"/>
        <p:cNvGrpSpPr/>
        <p:nvPr/>
      </p:nvGrpSpPr>
      <p:grpSpPr>
        <a:xfrm>
          <a:off x="0" y="0"/>
          <a:ext cx="0" cy="0"/>
          <a:chOff x="0" y="0"/>
          <a:chExt cx="0" cy="0"/>
        </a:xfrm>
      </p:grpSpPr>
      <p:sp>
        <p:nvSpPr>
          <p:cNvPr id="557" name="Shape 557"/>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558" name="Shape 558"/>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559" name="Shape 559"/>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Alarmlar Tanımları</a:t>
            </a:r>
          </a:p>
        </p:txBody>
      </p:sp>
      <p:sp>
        <p:nvSpPr>
          <p:cNvPr id="560" name="Shape 560"/>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561" name="Shape 561"/>
          <p:cNvSpPr txBox="1"/>
          <p:nvPr/>
        </p:nvSpPr>
        <p:spPr>
          <a:xfrm>
            <a:off x="5644450" y="2003775"/>
            <a:ext cx="3379500" cy="26739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Cihazlarınızdaki her parametre için dilediğince alarm tanımlayabilirsiniz.</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rPr lang="en" sz="1000">
                <a:solidFill>
                  <a:srgbClr val="666666"/>
                </a:solidFill>
                <a:latin typeface="Trebuchet MS"/>
                <a:ea typeface="Trebuchet MS"/>
                <a:cs typeface="Trebuchet MS"/>
                <a:sym typeface="Trebuchet MS"/>
              </a:rPr>
              <a:t>Bu alarm kriterleri oluştuğunda sistem bunun için bir kayıt ürettiği gibi bu durumu email, sms, arama yada mobil notifikasyonlarla istediğiniz kullanıcılarınıza bildirecektir.</a:t>
            </a:r>
          </a:p>
          <a:p>
            <a:pPr lvl="0">
              <a:spcBef>
                <a:spcPts val="0"/>
              </a:spcBef>
              <a:buNone/>
            </a:pPr>
            <a:r>
              <a:t/>
            </a:r>
            <a:endParaRPr sz="1000">
              <a:solidFill>
                <a:srgbClr val="666666"/>
              </a:solidFill>
              <a:latin typeface="Trebuchet MS"/>
              <a:ea typeface="Trebuchet MS"/>
              <a:cs typeface="Trebuchet MS"/>
              <a:sym typeface="Trebuchet MS"/>
            </a:endParaRPr>
          </a:p>
          <a:p>
            <a:pPr lvl="0" rtl="0">
              <a:spcBef>
                <a:spcPts val="0"/>
              </a:spcBef>
              <a:buNone/>
            </a:pPr>
            <a:r>
              <a:rPr lang="en" sz="1000">
                <a:solidFill>
                  <a:srgbClr val="666666"/>
                </a:solidFill>
                <a:latin typeface="Trebuchet MS"/>
                <a:ea typeface="Trebuchet MS"/>
                <a:cs typeface="Trebuchet MS"/>
                <a:sym typeface="Trebuchet MS"/>
              </a:rPr>
              <a:t>Alarm tanımlarını değerin bir kriterden büyük/küçük olmasına göre bir aralığa göre yapabileceğiniz gibi belli bir süre veri gelmediği durumlarda bile alarm oluşmasını sağlayabilirsiniz.</a:t>
            </a:r>
          </a:p>
          <a:p>
            <a:pPr lvl="0" rtl="0">
              <a:spcBef>
                <a:spcPts val="0"/>
              </a:spcBef>
              <a:buNone/>
            </a:pPr>
            <a:r>
              <a:t/>
            </a:r>
            <a:endParaRPr sz="1000">
              <a:solidFill>
                <a:srgbClr val="666666"/>
              </a:solidFill>
              <a:latin typeface="Open Sans"/>
              <a:ea typeface="Open Sans"/>
              <a:cs typeface="Open Sans"/>
              <a:sym typeface="Open Sans"/>
            </a:endParaRPr>
          </a:p>
        </p:txBody>
      </p:sp>
      <p:pic>
        <p:nvPicPr>
          <p:cNvPr descr="Ekran Alıntısı.PNG" id="562" name="Shape 562"/>
          <p:cNvPicPr preferRelativeResize="0"/>
          <p:nvPr/>
        </p:nvPicPr>
        <p:blipFill>
          <a:blip r:embed="rId3">
            <a:alphaModFix/>
          </a:blip>
          <a:stretch>
            <a:fillRect/>
          </a:stretch>
        </p:blipFill>
        <p:spPr>
          <a:xfrm>
            <a:off x="121200" y="966599"/>
            <a:ext cx="5448024" cy="3492499"/>
          </a:xfrm>
          <a:prstGeom prst="rect">
            <a:avLst/>
          </a:prstGeom>
          <a:noFill/>
          <a:ln cap="flat" cmpd="sng" w="38100">
            <a:solidFill>
              <a:srgbClr val="434343"/>
            </a:solidFill>
            <a:prstDash val="solid"/>
            <a:round/>
            <a:headEnd len="med" w="med" type="none"/>
            <a:tailEnd len="med" w="med"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nvSpPr>
        <p:spPr>
          <a:xfrm>
            <a:off x="364050" y="2725983"/>
            <a:ext cx="8415900" cy="1069200"/>
          </a:xfrm>
          <a:prstGeom prst="rect">
            <a:avLst/>
          </a:prstGeom>
          <a:noFill/>
          <a:ln>
            <a:noFill/>
          </a:ln>
        </p:spPr>
        <p:txBody>
          <a:bodyPr anchorCtr="0" anchor="t" bIns="91425" lIns="91425" rIns="91425" tIns="91425">
            <a:noAutofit/>
          </a:bodyPr>
          <a:lstStyle/>
          <a:p>
            <a:pPr lvl="0" rtl="0" algn="just">
              <a:spcBef>
                <a:spcPts val="0"/>
              </a:spcBef>
              <a:buNone/>
            </a:pPr>
            <a:r>
              <a:rPr lang="en" sz="1000">
                <a:solidFill>
                  <a:srgbClr val="999999"/>
                </a:solidFill>
                <a:highlight>
                  <a:srgbClr val="FFFFFF"/>
                </a:highlight>
                <a:latin typeface="Georgia"/>
                <a:ea typeface="Georgia"/>
                <a:cs typeface="Georgia"/>
                <a:sym typeface="Georgia"/>
              </a:rPr>
              <a:t>Endüstriyel bulut sistemi, otomasyon sistemlerinin dünyanın herhangi bir yerinden izlenmesi, geriye dönük raporlanabilmesini ve kontrol edilebilmesini sağlayan bir bulut sistemidir.</a:t>
            </a:r>
          </a:p>
          <a:p>
            <a:pPr lvl="0" algn="just">
              <a:spcBef>
                <a:spcPts val="0"/>
              </a:spcBef>
              <a:buNone/>
            </a:pPr>
            <a:r>
              <a:rPr lang="en" sz="1000">
                <a:solidFill>
                  <a:srgbClr val="999999"/>
                </a:solidFill>
                <a:highlight>
                  <a:srgbClr val="FFFFFF"/>
                </a:highlight>
                <a:latin typeface="Georgia"/>
                <a:ea typeface="Georgia"/>
                <a:cs typeface="Georgia"/>
                <a:sym typeface="Georgia"/>
              </a:rPr>
              <a:t>Günümüzde Nesnelerin interneti (IOT) ve Endüstri 4.0 kavramları ve bunlara yönelik sistemler her geçen gün yaygınlaşmaktadır. Fakat bakıldığında birçok nesnelerinin interneti çözümünün endüstriyel olmaktan uzak olduğunu görmekteyiz. Endüstriyel çözümler ise küçük ve orta işletmeler için personel ve maliyet gereksinimleri nedeniyle uygunsuz gelmekle birlikte oldukça karmaşık bir uygulama ve sürdürme mantığı bulunmaktadır. Endüstriyel Bulut sistemi ise bu özellikleri kolay uygulanabilir, kolay kullanılabilir ve düşük maliyetle sunmaktadır.</a:t>
            </a:r>
          </a:p>
        </p:txBody>
      </p:sp>
      <p:sp>
        <p:nvSpPr>
          <p:cNvPr id="118" name="Shape 118"/>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Endüstriyel Bulut</a:t>
            </a:r>
          </a:p>
        </p:txBody>
      </p:sp>
      <p:sp>
        <p:nvSpPr>
          <p:cNvPr id="119" name="Shape 119"/>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a:t>www.endustriyelbulut.com</a:t>
            </a:r>
          </a:p>
        </p:txBody>
      </p:sp>
      <p:sp>
        <p:nvSpPr>
          <p:cNvPr id="120" name="Shape 120"/>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lgn="ctr">
              <a:spcBef>
                <a:spcPts val="0"/>
              </a:spcBef>
              <a:buNone/>
            </a:pPr>
            <a:fld id="{00000000-1234-1234-1234-123412341234}" type="slidenum">
              <a:rPr lang="en" sz="1300"/>
              <a:t>‹#›</a:t>
            </a:fld>
          </a:p>
        </p:txBody>
      </p:sp>
      <p:sp>
        <p:nvSpPr>
          <p:cNvPr id="121" name="Shape 121"/>
          <p:cNvSpPr txBox="1"/>
          <p:nvPr/>
        </p:nvSpPr>
        <p:spPr>
          <a:xfrm>
            <a:off x="2087850" y="3838883"/>
            <a:ext cx="4968300" cy="746700"/>
          </a:xfrm>
          <a:prstGeom prst="rect">
            <a:avLst/>
          </a:prstGeom>
          <a:noFill/>
          <a:ln>
            <a:noFill/>
          </a:ln>
        </p:spPr>
        <p:txBody>
          <a:bodyPr anchorCtr="0" anchor="t" bIns="91425" lIns="91425" rIns="91425" tIns="91425">
            <a:noAutofit/>
          </a:bodyPr>
          <a:lstStyle/>
          <a:p>
            <a:pPr lvl="0" algn="ctr">
              <a:spcBef>
                <a:spcPts val="0"/>
              </a:spcBef>
              <a:buNone/>
            </a:pPr>
            <a:r>
              <a:rPr b="1" lang="en" sz="2000">
                <a:solidFill>
                  <a:srgbClr val="666666"/>
                </a:solidFill>
                <a:latin typeface="Roboto"/>
                <a:ea typeface="Roboto"/>
                <a:cs typeface="Roboto"/>
                <a:sym typeface="Roboto"/>
              </a:rPr>
              <a:t>Endüstri 4.0 - IOT - Nesnelerin İnterneti Platformu</a:t>
            </a:r>
          </a:p>
        </p:txBody>
      </p:sp>
      <p:sp>
        <p:nvSpPr>
          <p:cNvPr id="122" name="Shape 122"/>
          <p:cNvSpPr txBox="1"/>
          <p:nvPr/>
        </p:nvSpPr>
        <p:spPr>
          <a:xfrm>
            <a:off x="1935453" y="3534708"/>
            <a:ext cx="548700" cy="572700"/>
          </a:xfrm>
          <a:prstGeom prst="rect">
            <a:avLst/>
          </a:prstGeom>
          <a:noFill/>
          <a:ln>
            <a:noFill/>
          </a:ln>
        </p:spPr>
        <p:txBody>
          <a:bodyPr anchorCtr="0" anchor="t" bIns="91425" lIns="91425" rIns="91425" tIns="91425">
            <a:noAutofit/>
          </a:bodyPr>
          <a:lstStyle/>
          <a:p>
            <a:pPr lvl="0">
              <a:spcBef>
                <a:spcPts val="0"/>
              </a:spcBef>
              <a:buNone/>
            </a:pPr>
            <a:r>
              <a:rPr lang="en" sz="7200">
                <a:solidFill>
                  <a:srgbClr val="6AA84F"/>
                </a:solidFill>
              </a:rPr>
              <a:t>“</a:t>
            </a:r>
          </a:p>
        </p:txBody>
      </p:sp>
      <p:sp>
        <p:nvSpPr>
          <p:cNvPr id="123" name="Shape 123"/>
          <p:cNvSpPr txBox="1"/>
          <p:nvPr/>
        </p:nvSpPr>
        <p:spPr>
          <a:xfrm>
            <a:off x="5092584" y="4147995"/>
            <a:ext cx="548700" cy="572700"/>
          </a:xfrm>
          <a:prstGeom prst="rect">
            <a:avLst/>
          </a:prstGeom>
          <a:noFill/>
          <a:ln>
            <a:noFill/>
          </a:ln>
        </p:spPr>
        <p:txBody>
          <a:bodyPr anchorCtr="0" anchor="t" bIns="91425" lIns="91425" rIns="91425" tIns="91425">
            <a:noAutofit/>
          </a:bodyPr>
          <a:lstStyle/>
          <a:p>
            <a:pPr lvl="0" rtl="0">
              <a:spcBef>
                <a:spcPts val="0"/>
              </a:spcBef>
              <a:buNone/>
            </a:pPr>
            <a:r>
              <a:rPr lang="en" sz="7200">
                <a:solidFill>
                  <a:srgbClr val="6AA84F"/>
                </a:solidFill>
              </a:rPr>
              <a:t>”</a:t>
            </a:r>
          </a:p>
        </p:txBody>
      </p:sp>
      <p:pic>
        <p:nvPicPr>
          <p:cNvPr descr="IOTflow.jpg" id="124" name="Shape 124"/>
          <p:cNvPicPr preferRelativeResize="0"/>
          <p:nvPr/>
        </p:nvPicPr>
        <p:blipFill>
          <a:blip r:embed="rId3">
            <a:alphaModFix/>
          </a:blip>
          <a:stretch>
            <a:fillRect/>
          </a:stretch>
        </p:blipFill>
        <p:spPr>
          <a:xfrm>
            <a:off x="3065849" y="1130025"/>
            <a:ext cx="3073999" cy="15522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x="0" y="0"/>
          <a:ext cx="0" cy="0"/>
          <a:chOff x="0" y="0"/>
          <a:chExt cx="0" cy="0"/>
        </a:xfrm>
      </p:grpSpPr>
      <p:sp>
        <p:nvSpPr>
          <p:cNvPr id="567" name="Shape 567"/>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568" name="Shape 568"/>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569" name="Shape 569"/>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Paneller</a:t>
            </a:r>
          </a:p>
        </p:txBody>
      </p:sp>
      <p:sp>
        <p:nvSpPr>
          <p:cNvPr id="570" name="Shape 570"/>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571" name="Shape 571"/>
          <p:cNvSpPr txBox="1"/>
          <p:nvPr/>
        </p:nvSpPr>
        <p:spPr>
          <a:xfrm>
            <a:off x="5644450" y="2003775"/>
            <a:ext cx="3379500" cy="26739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Paneller veri izleme işlemlerini kolayca izlemeniz için dilediğiniz kadar tanımlayabileceğiniz ve özelleştirebileceğiniz ekranlardır.</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rPr lang="en" sz="1000">
                <a:solidFill>
                  <a:srgbClr val="666666"/>
                </a:solidFill>
                <a:latin typeface="Trebuchet MS"/>
                <a:ea typeface="Trebuchet MS"/>
                <a:cs typeface="Trebuchet MS"/>
                <a:sym typeface="Trebuchet MS"/>
              </a:rPr>
              <a:t>Sizler için ön tanımlı nesneleri bu sayfalara istediğiniz gibi yerleştirerek veri izleme panelleri oluşturabilir ve bunları dilediğiniz kullanıcıların görmesi için yetkilendirebilirsiniz.</a:t>
            </a:r>
          </a:p>
          <a:p>
            <a:pPr lvl="0" rtl="0">
              <a:spcBef>
                <a:spcPts val="0"/>
              </a:spcBef>
              <a:buNone/>
            </a:pPr>
            <a:r>
              <a:t/>
            </a:r>
            <a:endParaRPr sz="1000">
              <a:solidFill>
                <a:srgbClr val="666666"/>
              </a:solidFill>
              <a:latin typeface="Trebuchet MS"/>
              <a:ea typeface="Trebuchet MS"/>
              <a:cs typeface="Trebuchet MS"/>
              <a:sym typeface="Trebuchet MS"/>
            </a:endParaRPr>
          </a:p>
          <a:p>
            <a:pPr lvl="0" rtl="0">
              <a:spcBef>
                <a:spcPts val="0"/>
              </a:spcBef>
              <a:buNone/>
            </a:pPr>
            <a:r>
              <a:t/>
            </a:r>
            <a:endParaRPr sz="1000">
              <a:solidFill>
                <a:srgbClr val="666666"/>
              </a:solidFill>
              <a:latin typeface="Open Sans"/>
              <a:ea typeface="Open Sans"/>
              <a:cs typeface="Open Sans"/>
              <a:sym typeface="Open Sans"/>
            </a:endParaRPr>
          </a:p>
        </p:txBody>
      </p:sp>
      <p:pic>
        <p:nvPicPr>
          <p:cNvPr descr="panel.PNG" id="572" name="Shape 572"/>
          <p:cNvPicPr preferRelativeResize="0"/>
          <p:nvPr/>
        </p:nvPicPr>
        <p:blipFill>
          <a:blip r:embed="rId3">
            <a:alphaModFix/>
          </a:blip>
          <a:stretch>
            <a:fillRect/>
          </a:stretch>
        </p:blipFill>
        <p:spPr>
          <a:xfrm>
            <a:off x="78875" y="1222607"/>
            <a:ext cx="5448024" cy="2881683"/>
          </a:xfrm>
          <a:prstGeom prst="rect">
            <a:avLst/>
          </a:prstGeom>
          <a:noFill/>
          <a:ln cap="flat" cmpd="sng" w="38100">
            <a:solidFill>
              <a:srgbClr val="434343"/>
            </a:solidFill>
            <a:prstDash val="solid"/>
            <a:round/>
            <a:headEnd len="med" w="med" type="none"/>
            <a:tailEnd len="med" w="med"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sp>
        <p:nvSpPr>
          <p:cNvPr id="577" name="Shape 577"/>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Endüstriyel Bulut</a:t>
            </a:r>
          </a:p>
        </p:txBody>
      </p:sp>
      <p:sp>
        <p:nvSpPr>
          <p:cNvPr id="578" name="Shape 578"/>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a:t>Bazı Panel Nesneleri</a:t>
            </a:r>
          </a:p>
        </p:txBody>
      </p:sp>
      <p:sp>
        <p:nvSpPr>
          <p:cNvPr id="579" name="Shape 579"/>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lgn="ctr">
              <a:spcBef>
                <a:spcPts val="0"/>
              </a:spcBef>
              <a:buNone/>
            </a:pPr>
            <a:fld id="{00000000-1234-1234-1234-123412341234}" type="slidenum">
              <a:rPr lang="en" sz="1300">
                <a:solidFill>
                  <a:srgbClr val="FFFFFF"/>
                </a:solidFill>
              </a:rPr>
              <a:t>‹#›</a:t>
            </a:fld>
          </a:p>
        </p:txBody>
      </p:sp>
      <p:sp>
        <p:nvSpPr>
          <p:cNvPr id="580" name="Shape 580"/>
          <p:cNvSpPr txBox="1"/>
          <p:nvPr/>
        </p:nvSpPr>
        <p:spPr>
          <a:xfrm>
            <a:off x="5311475" y="1258000"/>
            <a:ext cx="3345600" cy="1536000"/>
          </a:xfrm>
          <a:prstGeom prst="rect">
            <a:avLst/>
          </a:prstGeom>
          <a:noFill/>
          <a:ln>
            <a:noFill/>
          </a:ln>
        </p:spPr>
        <p:txBody>
          <a:bodyPr anchorCtr="0" anchor="t" bIns="45700" lIns="91425" rIns="91425" tIns="45700">
            <a:noAutofit/>
          </a:bodyPr>
          <a:lstStyle/>
          <a:p>
            <a:pPr lvl="0" rtl="0">
              <a:spcBef>
                <a:spcPts val="0"/>
              </a:spcBef>
              <a:buClr>
                <a:schemeClr val="dk1"/>
              </a:buClr>
              <a:buSzPct val="110000"/>
              <a:buFont typeface="Arial"/>
              <a:buNone/>
            </a:pPr>
            <a:r>
              <a:rPr lang="en" sz="1000">
                <a:solidFill>
                  <a:srgbClr val="666666"/>
                </a:solidFill>
                <a:latin typeface="Trebuchet MS"/>
                <a:ea typeface="Trebuchet MS"/>
                <a:cs typeface="Trebuchet MS"/>
                <a:sym typeface="Trebuchet MS"/>
              </a:rPr>
              <a:t>Panelerde yer alabilecek bazı nesneler:</a:t>
            </a:r>
          </a:p>
          <a:p>
            <a:pPr indent="-292100" lvl="0" marL="457200" rtl="0">
              <a:spcBef>
                <a:spcPts val="0"/>
              </a:spcBef>
              <a:buClr>
                <a:srgbClr val="666666"/>
              </a:buClr>
              <a:buSzPct val="100000"/>
              <a:buFont typeface="Trebuchet MS"/>
              <a:buChar char="●"/>
            </a:pPr>
            <a:r>
              <a:rPr lang="en" sz="1000">
                <a:solidFill>
                  <a:srgbClr val="666666"/>
                </a:solidFill>
                <a:latin typeface="Trebuchet MS"/>
                <a:ea typeface="Trebuchet MS"/>
                <a:cs typeface="Trebuchet MS"/>
                <a:sym typeface="Trebuchet MS"/>
              </a:rPr>
              <a:t>Veri Kutucukları (Son değer, Min, Max)</a:t>
            </a:r>
          </a:p>
          <a:p>
            <a:pPr indent="-292100" lvl="0" marL="457200" rtl="0">
              <a:spcBef>
                <a:spcPts val="0"/>
              </a:spcBef>
              <a:buClr>
                <a:srgbClr val="666666"/>
              </a:buClr>
              <a:buSzPct val="100000"/>
              <a:buFont typeface="Trebuchet MS"/>
              <a:buChar char="●"/>
            </a:pPr>
            <a:r>
              <a:rPr lang="en" sz="1000">
                <a:solidFill>
                  <a:srgbClr val="666666"/>
                </a:solidFill>
                <a:latin typeface="Trebuchet MS"/>
                <a:ea typeface="Trebuchet MS"/>
                <a:cs typeface="Trebuchet MS"/>
                <a:sym typeface="Trebuchet MS"/>
              </a:rPr>
              <a:t>Çizgi ve Bar Grafikler</a:t>
            </a:r>
          </a:p>
          <a:p>
            <a:pPr indent="-292100" lvl="0" marL="457200" rtl="0">
              <a:spcBef>
                <a:spcPts val="0"/>
              </a:spcBef>
              <a:buClr>
                <a:srgbClr val="666666"/>
              </a:buClr>
              <a:buSzPct val="100000"/>
              <a:buFont typeface="Trebuchet MS"/>
              <a:buChar char="●"/>
            </a:pPr>
            <a:r>
              <a:rPr lang="en" sz="1000">
                <a:solidFill>
                  <a:srgbClr val="666666"/>
                </a:solidFill>
                <a:latin typeface="Trebuchet MS"/>
                <a:ea typeface="Trebuchet MS"/>
                <a:cs typeface="Trebuchet MS"/>
                <a:sym typeface="Trebuchet MS"/>
              </a:rPr>
              <a:t>Grafiklerle belli dönemin verileri, ortalamaları</a:t>
            </a:r>
          </a:p>
          <a:p>
            <a:pPr indent="-292100" lvl="0" marL="457200" rtl="0">
              <a:spcBef>
                <a:spcPts val="0"/>
              </a:spcBef>
              <a:buClr>
                <a:srgbClr val="666666"/>
              </a:buClr>
              <a:buSzPct val="100000"/>
              <a:buFont typeface="Trebuchet MS"/>
              <a:buChar char="●"/>
            </a:pPr>
            <a:r>
              <a:rPr lang="en" sz="1000">
                <a:solidFill>
                  <a:srgbClr val="666666"/>
                </a:solidFill>
                <a:latin typeface="Trebuchet MS"/>
                <a:ea typeface="Trebuchet MS"/>
                <a:cs typeface="Trebuchet MS"/>
                <a:sym typeface="Trebuchet MS"/>
              </a:rPr>
              <a:t>Haritalar</a:t>
            </a:r>
          </a:p>
          <a:p>
            <a:pPr indent="-292100" lvl="0" marL="457200" rtl="0">
              <a:spcBef>
                <a:spcPts val="0"/>
              </a:spcBef>
              <a:buClr>
                <a:srgbClr val="666666"/>
              </a:buClr>
              <a:buSzPct val="100000"/>
              <a:buFont typeface="Trebuchet MS"/>
              <a:buChar char="●"/>
            </a:pPr>
            <a:r>
              <a:rPr lang="en" sz="1000">
                <a:solidFill>
                  <a:srgbClr val="666666"/>
                </a:solidFill>
                <a:latin typeface="Trebuchet MS"/>
                <a:ea typeface="Trebuchet MS"/>
                <a:cs typeface="Trebuchet MS"/>
                <a:sym typeface="Trebuchet MS"/>
              </a:rPr>
              <a:t>Rota Haritaları</a:t>
            </a:r>
          </a:p>
        </p:txBody>
      </p:sp>
      <p:grpSp>
        <p:nvGrpSpPr>
          <p:cNvPr id="581" name="Shape 581"/>
          <p:cNvGrpSpPr/>
          <p:nvPr/>
        </p:nvGrpSpPr>
        <p:grpSpPr>
          <a:xfrm>
            <a:off x="5369308" y="2625264"/>
            <a:ext cx="3527772" cy="1956261"/>
            <a:chOff x="628429" y="1580057"/>
            <a:chExt cx="4354200" cy="2289631"/>
          </a:xfrm>
        </p:grpSpPr>
        <p:cxnSp>
          <p:nvCxnSpPr>
            <p:cNvPr id="582" name="Shape 582"/>
            <p:cNvCxnSpPr/>
            <p:nvPr/>
          </p:nvCxnSpPr>
          <p:spPr>
            <a:xfrm>
              <a:off x="628429" y="3048201"/>
              <a:ext cx="4354200" cy="0"/>
            </a:xfrm>
            <a:prstGeom prst="straightConnector1">
              <a:avLst/>
            </a:prstGeom>
            <a:noFill/>
            <a:ln cap="flat" cmpd="sng" w="9525">
              <a:solidFill>
                <a:srgbClr val="999999"/>
              </a:solidFill>
              <a:prstDash val="solid"/>
              <a:round/>
              <a:headEnd len="lg" w="lg" type="none"/>
              <a:tailEnd len="lg" w="lg" type="none"/>
            </a:ln>
          </p:spPr>
        </p:cxnSp>
        <p:cxnSp>
          <p:nvCxnSpPr>
            <p:cNvPr id="583" name="Shape 583"/>
            <p:cNvCxnSpPr/>
            <p:nvPr/>
          </p:nvCxnSpPr>
          <p:spPr>
            <a:xfrm>
              <a:off x="628429" y="2558820"/>
              <a:ext cx="4354200" cy="0"/>
            </a:xfrm>
            <a:prstGeom prst="straightConnector1">
              <a:avLst/>
            </a:prstGeom>
            <a:noFill/>
            <a:ln cap="flat" cmpd="sng" w="9525">
              <a:solidFill>
                <a:srgbClr val="999999"/>
              </a:solidFill>
              <a:prstDash val="solid"/>
              <a:round/>
              <a:headEnd len="lg" w="lg" type="none"/>
              <a:tailEnd len="lg" w="lg" type="none"/>
            </a:ln>
          </p:spPr>
        </p:cxnSp>
        <p:cxnSp>
          <p:nvCxnSpPr>
            <p:cNvPr id="584" name="Shape 584"/>
            <p:cNvCxnSpPr/>
            <p:nvPr/>
          </p:nvCxnSpPr>
          <p:spPr>
            <a:xfrm>
              <a:off x="628429" y="2069439"/>
              <a:ext cx="4354200" cy="0"/>
            </a:xfrm>
            <a:prstGeom prst="straightConnector1">
              <a:avLst/>
            </a:prstGeom>
            <a:noFill/>
            <a:ln cap="flat" cmpd="sng" w="9525">
              <a:solidFill>
                <a:srgbClr val="999999"/>
              </a:solidFill>
              <a:prstDash val="solid"/>
              <a:round/>
              <a:headEnd len="lg" w="lg" type="none"/>
              <a:tailEnd len="lg" w="lg" type="none"/>
            </a:ln>
          </p:spPr>
        </p:cxnSp>
        <p:cxnSp>
          <p:nvCxnSpPr>
            <p:cNvPr id="585" name="Shape 585"/>
            <p:cNvCxnSpPr/>
            <p:nvPr/>
          </p:nvCxnSpPr>
          <p:spPr>
            <a:xfrm>
              <a:off x="628429" y="1580057"/>
              <a:ext cx="4354200" cy="0"/>
            </a:xfrm>
            <a:prstGeom prst="straightConnector1">
              <a:avLst/>
            </a:prstGeom>
            <a:noFill/>
            <a:ln cap="flat" cmpd="sng" w="9525">
              <a:solidFill>
                <a:srgbClr val="999999"/>
              </a:solidFill>
              <a:prstDash val="solid"/>
              <a:round/>
              <a:headEnd len="lg" w="lg" type="none"/>
              <a:tailEnd len="lg" w="lg" type="none"/>
            </a:ln>
          </p:spPr>
        </p:cxnSp>
        <p:sp>
          <p:nvSpPr>
            <p:cNvPr id="586" name="Shape 586"/>
            <p:cNvSpPr/>
            <p:nvPr/>
          </p:nvSpPr>
          <p:spPr>
            <a:xfrm>
              <a:off x="2321106" y="3257603"/>
              <a:ext cx="204600" cy="2799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87" name="Shape 587"/>
            <p:cNvSpPr/>
            <p:nvPr/>
          </p:nvSpPr>
          <p:spPr>
            <a:xfrm>
              <a:off x="708672" y="2430448"/>
              <a:ext cx="204599" cy="11073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88" name="Shape 588"/>
            <p:cNvSpPr/>
            <p:nvPr/>
          </p:nvSpPr>
          <p:spPr>
            <a:xfrm>
              <a:off x="1447785" y="1889375"/>
              <a:ext cx="204599" cy="16482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89" name="Shape 589"/>
            <p:cNvSpPr/>
            <p:nvPr/>
          </p:nvSpPr>
          <p:spPr>
            <a:xfrm>
              <a:off x="1781239" y="2430437"/>
              <a:ext cx="204600" cy="11073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90" name="Shape 590"/>
            <p:cNvSpPr/>
            <p:nvPr/>
          </p:nvSpPr>
          <p:spPr>
            <a:xfrm>
              <a:off x="2869907" y="2430347"/>
              <a:ext cx="204600" cy="1107299"/>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91" name="Shape 591"/>
            <p:cNvSpPr/>
            <p:nvPr/>
          </p:nvSpPr>
          <p:spPr>
            <a:xfrm>
              <a:off x="3407616" y="2971576"/>
              <a:ext cx="204600" cy="5661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92" name="Shape 592"/>
            <p:cNvSpPr/>
            <p:nvPr/>
          </p:nvSpPr>
          <p:spPr>
            <a:xfrm>
              <a:off x="3954625" y="2724191"/>
              <a:ext cx="204600" cy="8133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593" name="Shape 593"/>
            <p:cNvSpPr/>
            <p:nvPr/>
          </p:nvSpPr>
          <p:spPr>
            <a:xfrm>
              <a:off x="4492334" y="1889360"/>
              <a:ext cx="204600" cy="1648199"/>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grpSp>
          <p:nvGrpSpPr>
            <p:cNvPr id="594" name="Shape 594"/>
            <p:cNvGrpSpPr/>
            <p:nvPr/>
          </p:nvGrpSpPr>
          <p:grpSpPr>
            <a:xfrm>
              <a:off x="628429" y="3537582"/>
              <a:ext cx="4354200" cy="37800"/>
              <a:chOff x="628429" y="3537582"/>
              <a:chExt cx="4354200" cy="37800"/>
            </a:xfrm>
          </p:grpSpPr>
          <p:cxnSp>
            <p:nvCxnSpPr>
              <p:cNvPr id="595" name="Shape 595"/>
              <p:cNvCxnSpPr/>
              <p:nvPr/>
            </p:nvCxnSpPr>
            <p:spPr>
              <a:xfrm>
                <a:off x="628429" y="3537582"/>
                <a:ext cx="4354200" cy="0"/>
              </a:xfrm>
              <a:prstGeom prst="straightConnector1">
                <a:avLst/>
              </a:prstGeom>
              <a:noFill/>
              <a:ln cap="flat" cmpd="sng" w="9525">
                <a:solidFill>
                  <a:srgbClr val="666666"/>
                </a:solidFill>
                <a:prstDash val="solid"/>
                <a:round/>
                <a:headEnd len="lg" w="lg" type="none"/>
                <a:tailEnd len="lg" w="lg" type="none"/>
              </a:ln>
            </p:spPr>
          </p:cxnSp>
          <p:cxnSp>
            <p:nvCxnSpPr>
              <p:cNvPr id="596" name="Shape 596"/>
              <p:cNvCxnSpPr/>
              <p:nvPr/>
            </p:nvCxnSpPr>
            <p:spPr>
              <a:xfrm>
                <a:off x="1718668"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597" name="Shape 597"/>
              <p:cNvCxnSpPr/>
              <p:nvPr/>
            </p:nvCxnSpPr>
            <p:spPr>
              <a:xfrm>
                <a:off x="1176117"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598" name="Shape 598"/>
              <p:cNvCxnSpPr/>
              <p:nvPr/>
            </p:nvCxnSpPr>
            <p:spPr>
              <a:xfrm>
                <a:off x="633567"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599" name="Shape 599"/>
              <p:cNvCxnSpPr/>
              <p:nvPr/>
            </p:nvCxnSpPr>
            <p:spPr>
              <a:xfrm>
                <a:off x="2261219"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600" name="Shape 600"/>
              <p:cNvCxnSpPr/>
              <p:nvPr/>
            </p:nvCxnSpPr>
            <p:spPr>
              <a:xfrm>
                <a:off x="2803770"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601" name="Shape 601"/>
              <p:cNvCxnSpPr/>
              <p:nvPr/>
            </p:nvCxnSpPr>
            <p:spPr>
              <a:xfrm>
                <a:off x="3346320"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602" name="Shape 602"/>
              <p:cNvCxnSpPr/>
              <p:nvPr/>
            </p:nvCxnSpPr>
            <p:spPr>
              <a:xfrm>
                <a:off x="3888871"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603" name="Shape 603"/>
              <p:cNvCxnSpPr/>
              <p:nvPr/>
            </p:nvCxnSpPr>
            <p:spPr>
              <a:xfrm>
                <a:off x="4431422" y="3537582"/>
                <a:ext cx="0" cy="37800"/>
              </a:xfrm>
              <a:prstGeom prst="straightConnector1">
                <a:avLst/>
              </a:prstGeom>
              <a:noFill/>
              <a:ln cap="flat" cmpd="sng" w="9525">
                <a:solidFill>
                  <a:srgbClr val="666666"/>
                </a:solidFill>
                <a:prstDash val="solid"/>
                <a:round/>
                <a:headEnd len="lg" w="lg" type="none"/>
                <a:tailEnd len="lg" w="lg" type="none"/>
              </a:ln>
            </p:spPr>
          </p:cxnSp>
          <p:cxnSp>
            <p:nvCxnSpPr>
              <p:cNvPr id="604" name="Shape 604"/>
              <p:cNvCxnSpPr/>
              <p:nvPr/>
            </p:nvCxnSpPr>
            <p:spPr>
              <a:xfrm>
                <a:off x="4977822" y="3537582"/>
                <a:ext cx="0" cy="37800"/>
              </a:xfrm>
              <a:prstGeom prst="straightConnector1">
                <a:avLst/>
              </a:prstGeom>
              <a:noFill/>
              <a:ln cap="flat" cmpd="sng" w="9525">
                <a:solidFill>
                  <a:srgbClr val="666666"/>
                </a:solidFill>
                <a:prstDash val="solid"/>
                <a:round/>
                <a:headEnd len="lg" w="lg" type="none"/>
                <a:tailEnd len="lg" w="lg" type="none"/>
              </a:ln>
            </p:spPr>
          </p:cxnSp>
        </p:grpSp>
        <p:grpSp>
          <p:nvGrpSpPr>
            <p:cNvPr id="605" name="Shape 605"/>
            <p:cNvGrpSpPr/>
            <p:nvPr/>
          </p:nvGrpSpPr>
          <p:grpSpPr>
            <a:xfrm>
              <a:off x="633575" y="3589719"/>
              <a:ext cx="4285644" cy="279970"/>
              <a:chOff x="543283" y="4066037"/>
              <a:chExt cx="7959964" cy="345600"/>
            </a:xfrm>
          </p:grpSpPr>
          <p:sp>
            <p:nvSpPr>
              <p:cNvPr id="606" name="Shape 606"/>
              <p:cNvSpPr txBox="1"/>
              <p:nvPr/>
            </p:nvSpPr>
            <p:spPr>
              <a:xfrm>
                <a:off x="543283" y="4066037"/>
                <a:ext cx="1007700"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2013</a:t>
                </a:r>
              </a:p>
            </p:txBody>
          </p:sp>
          <p:sp>
            <p:nvSpPr>
              <p:cNvPr id="607" name="Shape 607"/>
              <p:cNvSpPr txBox="1"/>
              <p:nvPr/>
            </p:nvSpPr>
            <p:spPr>
              <a:xfrm>
                <a:off x="1611037" y="4066037"/>
                <a:ext cx="915299"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2014</a:t>
                </a:r>
              </a:p>
            </p:txBody>
          </p:sp>
          <p:sp>
            <p:nvSpPr>
              <p:cNvPr id="608" name="Shape 608"/>
              <p:cNvSpPr txBox="1"/>
              <p:nvPr/>
            </p:nvSpPr>
            <p:spPr>
              <a:xfrm>
                <a:off x="2617672" y="4066037"/>
                <a:ext cx="915299"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2015</a:t>
                </a:r>
              </a:p>
            </p:txBody>
          </p:sp>
          <p:sp>
            <p:nvSpPr>
              <p:cNvPr id="609" name="Shape 609"/>
              <p:cNvSpPr txBox="1"/>
              <p:nvPr/>
            </p:nvSpPr>
            <p:spPr>
              <a:xfrm>
                <a:off x="3624306" y="4066037"/>
                <a:ext cx="915300"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2016</a:t>
                </a:r>
              </a:p>
            </p:txBody>
          </p:sp>
          <p:sp>
            <p:nvSpPr>
              <p:cNvPr id="610" name="Shape 610"/>
              <p:cNvSpPr txBox="1"/>
              <p:nvPr/>
            </p:nvSpPr>
            <p:spPr>
              <a:xfrm>
                <a:off x="4631007" y="4066037"/>
                <a:ext cx="915300"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2017</a:t>
                </a:r>
              </a:p>
            </p:txBody>
          </p:sp>
          <p:sp>
            <p:nvSpPr>
              <p:cNvPr id="611" name="Shape 611"/>
              <p:cNvSpPr txBox="1"/>
              <p:nvPr/>
            </p:nvSpPr>
            <p:spPr>
              <a:xfrm>
                <a:off x="5637644" y="4066037"/>
                <a:ext cx="915300"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2018</a:t>
                </a:r>
              </a:p>
            </p:txBody>
          </p:sp>
          <p:sp>
            <p:nvSpPr>
              <p:cNvPr id="612" name="Shape 612"/>
              <p:cNvSpPr txBox="1"/>
              <p:nvPr/>
            </p:nvSpPr>
            <p:spPr>
              <a:xfrm>
                <a:off x="6694473" y="4066037"/>
                <a:ext cx="902700"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2018</a:t>
                </a:r>
              </a:p>
            </p:txBody>
          </p:sp>
          <p:sp>
            <p:nvSpPr>
              <p:cNvPr id="613" name="Shape 613"/>
              <p:cNvSpPr txBox="1"/>
              <p:nvPr/>
            </p:nvSpPr>
            <p:spPr>
              <a:xfrm>
                <a:off x="7587948" y="4066037"/>
                <a:ext cx="915300" cy="345600"/>
              </a:xfrm>
              <a:prstGeom prst="rect">
                <a:avLst/>
              </a:prstGeom>
              <a:noFill/>
              <a:ln>
                <a:noFill/>
              </a:ln>
            </p:spPr>
            <p:txBody>
              <a:bodyPr anchorCtr="0" anchor="t" bIns="91425" lIns="91425" rIns="91425" tIns="91425">
                <a:noAutofit/>
              </a:bodyPr>
              <a:lstStyle/>
              <a:p>
                <a:pPr lvl="0" rtl="0" algn="ctr">
                  <a:spcBef>
                    <a:spcPts val="0"/>
                  </a:spcBef>
                  <a:buNone/>
                </a:pPr>
                <a:r>
                  <a:rPr lang="en" sz="700">
                    <a:solidFill>
                      <a:srgbClr val="434343"/>
                    </a:solidFill>
                    <a:latin typeface="Open Sans"/>
                    <a:ea typeface="Open Sans"/>
                    <a:cs typeface="Open Sans"/>
                    <a:sym typeface="Open Sans"/>
                  </a:rPr>
                  <a:t>2020</a:t>
                </a:r>
              </a:p>
            </p:txBody>
          </p:sp>
        </p:grpSp>
        <p:sp>
          <p:nvSpPr>
            <p:cNvPr id="614" name="Shape 614"/>
            <p:cNvSpPr/>
            <p:nvPr/>
          </p:nvSpPr>
          <p:spPr>
            <a:xfrm>
              <a:off x="913275" y="2315975"/>
              <a:ext cx="204600" cy="1221599"/>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15" name="Shape 615"/>
            <p:cNvSpPr/>
            <p:nvPr/>
          </p:nvSpPr>
          <p:spPr>
            <a:xfrm>
              <a:off x="1243175" y="2177450"/>
              <a:ext cx="204600" cy="1360200"/>
            </a:xfrm>
            <a:prstGeom prst="rect">
              <a:avLst/>
            </a:prstGeom>
            <a:solidFill>
              <a:srgbClr val="434343"/>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16" name="Shape 616"/>
            <p:cNvSpPr/>
            <p:nvPr/>
          </p:nvSpPr>
          <p:spPr>
            <a:xfrm>
              <a:off x="1984500" y="2177375"/>
              <a:ext cx="204600" cy="13602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17" name="Shape 617"/>
            <p:cNvSpPr/>
            <p:nvPr/>
          </p:nvSpPr>
          <p:spPr>
            <a:xfrm>
              <a:off x="2524351" y="2827525"/>
              <a:ext cx="204600" cy="7101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18" name="Shape 618"/>
            <p:cNvSpPr/>
            <p:nvPr/>
          </p:nvSpPr>
          <p:spPr>
            <a:xfrm>
              <a:off x="3067783" y="2177450"/>
              <a:ext cx="204600" cy="13602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19" name="Shape 619"/>
            <p:cNvSpPr/>
            <p:nvPr/>
          </p:nvSpPr>
          <p:spPr>
            <a:xfrm>
              <a:off x="3610821" y="2724200"/>
              <a:ext cx="204600" cy="8172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20" name="Shape 620"/>
            <p:cNvSpPr/>
            <p:nvPr/>
          </p:nvSpPr>
          <p:spPr>
            <a:xfrm>
              <a:off x="4153872" y="2474100"/>
              <a:ext cx="204600" cy="10617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sp>
          <p:nvSpPr>
            <p:cNvPr id="621" name="Shape 621"/>
            <p:cNvSpPr/>
            <p:nvPr/>
          </p:nvSpPr>
          <p:spPr>
            <a:xfrm>
              <a:off x="4690448" y="1776500"/>
              <a:ext cx="204600" cy="1764900"/>
            </a:xfrm>
            <a:prstGeom prst="rect">
              <a:avLst/>
            </a:prstGeom>
            <a:solidFill>
              <a:schemeClr val="accent5"/>
            </a:solidFill>
            <a:ln>
              <a:noFill/>
            </a:ln>
          </p:spPr>
          <p:txBody>
            <a:bodyPr anchorCtr="0" anchor="ctr" bIns="91425" lIns="91425" rIns="91425" tIns="91425">
              <a:noAutofit/>
            </a:bodyPr>
            <a:lstStyle/>
            <a:p>
              <a:pPr indent="0" lvl="0" marL="0" marR="0" rtl="0" algn="ctr">
                <a:lnSpc>
                  <a:spcPct val="100000"/>
                </a:lnSpc>
                <a:spcBef>
                  <a:spcPts val="0"/>
                </a:spcBef>
                <a:spcAft>
                  <a:spcPts val="0"/>
                </a:spcAft>
                <a:buNone/>
              </a:pPr>
              <a:r>
                <a:t/>
              </a:r>
              <a:endParaRPr b="1">
                <a:solidFill>
                  <a:srgbClr val="FFFFFF"/>
                </a:solidFill>
                <a:latin typeface="Open Sans"/>
                <a:ea typeface="Open Sans"/>
                <a:cs typeface="Open Sans"/>
                <a:sym typeface="Open Sans"/>
              </a:endParaRPr>
            </a:p>
          </p:txBody>
        </p:sp>
      </p:grpSp>
      <p:grpSp>
        <p:nvGrpSpPr>
          <p:cNvPr id="622" name="Shape 622"/>
          <p:cNvGrpSpPr/>
          <p:nvPr/>
        </p:nvGrpSpPr>
        <p:grpSpPr>
          <a:xfrm>
            <a:off x="521656" y="3485151"/>
            <a:ext cx="4620752" cy="1026239"/>
            <a:chOff x="355215" y="1853571"/>
            <a:chExt cx="8433568" cy="1906800"/>
          </a:xfrm>
        </p:grpSpPr>
        <p:sp>
          <p:nvSpPr>
            <p:cNvPr id="623" name="Shape 623"/>
            <p:cNvSpPr/>
            <p:nvPr/>
          </p:nvSpPr>
          <p:spPr>
            <a:xfrm>
              <a:off x="7408886" y="2365225"/>
              <a:ext cx="883500" cy="883500"/>
            </a:xfrm>
            <a:prstGeom prst="ellipse">
              <a:avLst/>
            </a:prstGeom>
            <a:solidFill>
              <a:srgbClr val="EFEFEF"/>
            </a:solidFill>
            <a:ln>
              <a:noFill/>
            </a:ln>
          </p:spPr>
          <p:txBody>
            <a:bodyPr anchorCtr="0" anchor="ctr" bIns="91425" lIns="91425" rIns="91425" tIns="91425">
              <a:noAutofit/>
            </a:bodyPr>
            <a:lstStyle/>
            <a:p>
              <a:pPr lvl="0">
                <a:spcBef>
                  <a:spcPts val="0"/>
                </a:spcBef>
                <a:buNone/>
              </a:pPr>
              <a:r>
                <a:t/>
              </a:r>
              <a:endParaRPr/>
            </a:p>
          </p:txBody>
        </p:sp>
        <p:sp>
          <p:nvSpPr>
            <p:cNvPr id="624" name="Shape 624"/>
            <p:cNvSpPr/>
            <p:nvPr/>
          </p:nvSpPr>
          <p:spPr>
            <a:xfrm>
              <a:off x="5220961" y="2365225"/>
              <a:ext cx="883500" cy="883500"/>
            </a:xfrm>
            <a:prstGeom prst="ellipse">
              <a:avLst/>
            </a:prstGeom>
            <a:solidFill>
              <a:srgbClr val="EFEFEF"/>
            </a:solidFill>
            <a:ln>
              <a:noFill/>
            </a:ln>
          </p:spPr>
          <p:txBody>
            <a:bodyPr anchorCtr="0" anchor="ctr" bIns="91425" lIns="91425" rIns="91425" tIns="91425">
              <a:noAutofit/>
            </a:bodyPr>
            <a:lstStyle/>
            <a:p>
              <a:pPr lvl="0">
                <a:spcBef>
                  <a:spcPts val="0"/>
                </a:spcBef>
                <a:buNone/>
              </a:pPr>
              <a:r>
                <a:t/>
              </a:r>
              <a:endParaRPr/>
            </a:p>
          </p:txBody>
        </p:sp>
        <p:sp>
          <p:nvSpPr>
            <p:cNvPr id="625" name="Shape 625"/>
            <p:cNvSpPr/>
            <p:nvPr/>
          </p:nvSpPr>
          <p:spPr>
            <a:xfrm>
              <a:off x="3033073" y="2365225"/>
              <a:ext cx="883500" cy="883500"/>
            </a:xfrm>
            <a:prstGeom prst="ellipse">
              <a:avLst/>
            </a:prstGeom>
            <a:solidFill>
              <a:srgbClr val="EFEFEF"/>
            </a:solidFill>
            <a:ln>
              <a:noFill/>
            </a:ln>
          </p:spPr>
          <p:txBody>
            <a:bodyPr anchorCtr="0" anchor="ctr" bIns="91425" lIns="91425" rIns="91425" tIns="91425">
              <a:noAutofit/>
            </a:bodyPr>
            <a:lstStyle/>
            <a:p>
              <a:pPr lvl="0">
                <a:spcBef>
                  <a:spcPts val="0"/>
                </a:spcBef>
                <a:buNone/>
              </a:pPr>
              <a:r>
                <a:t/>
              </a:r>
              <a:endParaRPr/>
            </a:p>
          </p:txBody>
        </p:sp>
        <p:sp>
          <p:nvSpPr>
            <p:cNvPr id="626" name="Shape 626"/>
            <p:cNvSpPr/>
            <p:nvPr/>
          </p:nvSpPr>
          <p:spPr>
            <a:xfrm>
              <a:off x="857575" y="2365225"/>
              <a:ext cx="883500" cy="883500"/>
            </a:xfrm>
            <a:prstGeom prst="ellipse">
              <a:avLst/>
            </a:prstGeom>
            <a:solidFill>
              <a:srgbClr val="EFEFEF"/>
            </a:solidFill>
            <a:ln>
              <a:noFill/>
            </a:ln>
          </p:spPr>
          <p:txBody>
            <a:bodyPr anchorCtr="0" anchor="ctr" bIns="91425" lIns="91425" rIns="91425" tIns="91425">
              <a:noAutofit/>
            </a:bodyPr>
            <a:lstStyle/>
            <a:p>
              <a:pPr lvl="0">
                <a:spcBef>
                  <a:spcPts val="0"/>
                </a:spcBef>
                <a:buNone/>
              </a:pPr>
              <a:r>
                <a:t/>
              </a:r>
              <a:endParaRPr/>
            </a:p>
          </p:txBody>
        </p:sp>
        <p:grpSp>
          <p:nvGrpSpPr>
            <p:cNvPr id="627" name="Shape 627"/>
            <p:cNvGrpSpPr/>
            <p:nvPr/>
          </p:nvGrpSpPr>
          <p:grpSpPr>
            <a:xfrm>
              <a:off x="355215" y="1853571"/>
              <a:ext cx="1888200" cy="1906800"/>
              <a:chOff x="762700" y="1799762"/>
              <a:chExt cx="1888200" cy="1906800"/>
            </a:xfrm>
          </p:grpSpPr>
          <p:sp>
            <p:nvSpPr>
              <p:cNvPr id="628" name="Shape 628"/>
              <p:cNvSpPr/>
              <p:nvPr/>
            </p:nvSpPr>
            <p:spPr>
              <a:xfrm rot="-5400000">
                <a:off x="762700" y="1809062"/>
                <a:ext cx="1888200" cy="1888200"/>
              </a:xfrm>
              <a:prstGeom prst="donut">
                <a:avLst>
                  <a:gd fmla="val 11757" name="adj"/>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29" name="Shape 629"/>
              <p:cNvSpPr/>
              <p:nvPr/>
            </p:nvSpPr>
            <p:spPr>
              <a:xfrm rot="-5400000">
                <a:off x="753400" y="1809062"/>
                <a:ext cx="1906800" cy="1888200"/>
              </a:xfrm>
              <a:prstGeom prst="blockArc">
                <a:avLst>
                  <a:gd fmla="val 4680922" name="adj1"/>
                  <a:gd fmla="val 21359306" name="adj2"/>
                  <a:gd fmla="val 11617" name="adj3"/>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grpSp>
          <p:nvGrpSpPr>
            <p:cNvPr id="630" name="Shape 630"/>
            <p:cNvGrpSpPr/>
            <p:nvPr/>
          </p:nvGrpSpPr>
          <p:grpSpPr>
            <a:xfrm>
              <a:off x="2536654" y="1853571"/>
              <a:ext cx="1888593" cy="1906800"/>
              <a:chOff x="2309381" y="1853548"/>
              <a:chExt cx="1888593" cy="1906800"/>
            </a:xfrm>
          </p:grpSpPr>
          <p:sp>
            <p:nvSpPr>
              <p:cNvPr id="631" name="Shape 631"/>
              <p:cNvSpPr/>
              <p:nvPr/>
            </p:nvSpPr>
            <p:spPr>
              <a:xfrm rot="-5400000">
                <a:off x="2309775" y="1862916"/>
                <a:ext cx="1888200" cy="1888199"/>
              </a:xfrm>
              <a:prstGeom prst="donut">
                <a:avLst>
                  <a:gd fmla="val 11757" name="adj"/>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32" name="Shape 632"/>
              <p:cNvSpPr/>
              <p:nvPr/>
            </p:nvSpPr>
            <p:spPr>
              <a:xfrm rot="-5400541">
                <a:off x="2300231" y="1862848"/>
                <a:ext cx="1906800" cy="1888200"/>
              </a:xfrm>
              <a:prstGeom prst="blockArc">
                <a:avLst>
                  <a:gd fmla="val 8050200" name="adj1"/>
                  <a:gd fmla="val 21359306" name="adj2"/>
                  <a:gd fmla="val 11617" name="adj3"/>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grpSp>
        <p:grpSp>
          <p:nvGrpSpPr>
            <p:cNvPr id="633" name="Shape 633"/>
            <p:cNvGrpSpPr/>
            <p:nvPr/>
          </p:nvGrpSpPr>
          <p:grpSpPr>
            <a:xfrm>
              <a:off x="4718487" y="1853571"/>
              <a:ext cx="1888500" cy="1906799"/>
              <a:chOff x="4544835" y="1853543"/>
              <a:chExt cx="1888500" cy="1906800"/>
            </a:xfrm>
          </p:grpSpPr>
          <p:sp>
            <p:nvSpPr>
              <p:cNvPr id="634" name="Shape 634"/>
              <p:cNvSpPr/>
              <p:nvPr/>
            </p:nvSpPr>
            <p:spPr>
              <a:xfrm rot="-5400000">
                <a:off x="4545117" y="1862821"/>
                <a:ext cx="1888200" cy="1888200"/>
              </a:xfrm>
              <a:prstGeom prst="donut">
                <a:avLst>
                  <a:gd fmla="val 11757" name="adj"/>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35" name="Shape 635"/>
              <p:cNvSpPr/>
              <p:nvPr/>
            </p:nvSpPr>
            <p:spPr>
              <a:xfrm rot="-5400541">
                <a:off x="4535685" y="1862843"/>
                <a:ext cx="1906800" cy="1888200"/>
              </a:xfrm>
              <a:prstGeom prst="blockArc">
                <a:avLst>
                  <a:gd fmla="val 12462144" name="adj1"/>
                  <a:gd fmla="val 21359306" name="adj2"/>
                  <a:gd fmla="val 11617" name="adj3"/>
                </a:avLst>
              </a:prstGeom>
              <a:solidFill>
                <a:srgbClr val="F7B600"/>
              </a:solidFill>
              <a:ln>
                <a:noFill/>
              </a:ln>
            </p:spPr>
            <p:txBody>
              <a:bodyPr anchorCtr="0" anchor="ctr" bIns="91425" lIns="91425" rIns="91425" tIns="91425">
                <a:noAutofit/>
              </a:bodyPr>
              <a:lstStyle/>
              <a:p>
                <a:pPr lvl="0">
                  <a:spcBef>
                    <a:spcPts val="0"/>
                  </a:spcBef>
                  <a:buNone/>
                </a:pPr>
                <a:r>
                  <a:t/>
                </a:r>
                <a:endParaRPr/>
              </a:p>
            </p:txBody>
          </p:sp>
        </p:grpSp>
        <p:grpSp>
          <p:nvGrpSpPr>
            <p:cNvPr id="636" name="Shape 636"/>
            <p:cNvGrpSpPr/>
            <p:nvPr/>
          </p:nvGrpSpPr>
          <p:grpSpPr>
            <a:xfrm>
              <a:off x="6900225" y="1853721"/>
              <a:ext cx="1888558" cy="1906499"/>
              <a:chOff x="6850510" y="1853814"/>
              <a:chExt cx="1888558" cy="1906500"/>
            </a:xfrm>
          </p:grpSpPr>
          <p:sp>
            <p:nvSpPr>
              <p:cNvPr id="637" name="Shape 637"/>
              <p:cNvSpPr/>
              <p:nvPr/>
            </p:nvSpPr>
            <p:spPr>
              <a:xfrm rot="-5400000">
                <a:off x="6850868" y="1862903"/>
                <a:ext cx="1888200" cy="1888200"/>
              </a:xfrm>
              <a:prstGeom prst="donut">
                <a:avLst>
                  <a:gd fmla="val 11757" name="adj"/>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638" name="Shape 638"/>
              <p:cNvSpPr/>
              <p:nvPr/>
            </p:nvSpPr>
            <p:spPr>
              <a:xfrm rot="-5400541">
                <a:off x="6841510" y="1862964"/>
                <a:ext cx="1906500" cy="1888200"/>
              </a:xfrm>
              <a:prstGeom prst="blockArc">
                <a:avLst>
                  <a:gd fmla="val 16982629" name="adj1"/>
                  <a:gd fmla="val 21359306" name="adj2"/>
                  <a:gd fmla="val 11617" name="adj3"/>
                </a:avLst>
              </a:prstGeom>
              <a:solidFill>
                <a:srgbClr val="6AA84F"/>
              </a:solidFill>
              <a:ln>
                <a:noFill/>
              </a:ln>
            </p:spPr>
            <p:txBody>
              <a:bodyPr anchorCtr="0" anchor="ctr" bIns="91425" lIns="91425" rIns="91425" tIns="91425">
                <a:noAutofit/>
              </a:bodyPr>
              <a:lstStyle/>
              <a:p>
                <a:pPr lvl="0">
                  <a:spcBef>
                    <a:spcPts val="0"/>
                  </a:spcBef>
                  <a:buNone/>
                </a:pPr>
                <a:r>
                  <a:t/>
                </a:r>
                <a:endParaRPr/>
              </a:p>
            </p:txBody>
          </p:sp>
        </p:grpSp>
        <p:sp>
          <p:nvSpPr>
            <p:cNvPr id="639" name="Shape 639"/>
            <p:cNvSpPr txBox="1"/>
            <p:nvPr/>
          </p:nvSpPr>
          <p:spPr>
            <a:xfrm>
              <a:off x="361124" y="2636425"/>
              <a:ext cx="1888500" cy="341100"/>
            </a:xfrm>
            <a:prstGeom prst="rect">
              <a:avLst/>
            </a:prstGeom>
            <a:noFill/>
            <a:ln>
              <a:noFill/>
            </a:ln>
          </p:spPr>
          <p:txBody>
            <a:bodyPr anchorCtr="0" anchor="ctr" bIns="91425" lIns="91425" rIns="91425" tIns="91425">
              <a:noAutofit/>
            </a:bodyPr>
            <a:lstStyle/>
            <a:p>
              <a:pPr lvl="0" rtl="0" algn="ctr">
                <a:spcBef>
                  <a:spcPts val="0"/>
                </a:spcBef>
                <a:buNone/>
              </a:pPr>
              <a:r>
                <a:rPr lang="en">
                  <a:latin typeface="Dosis"/>
                  <a:ea typeface="Dosis"/>
                  <a:cs typeface="Dosis"/>
                  <a:sym typeface="Dosis"/>
                </a:rPr>
                <a:t>78%</a:t>
              </a:r>
            </a:p>
          </p:txBody>
        </p:sp>
        <p:sp>
          <p:nvSpPr>
            <p:cNvPr id="640" name="Shape 640"/>
            <p:cNvSpPr txBox="1"/>
            <p:nvPr/>
          </p:nvSpPr>
          <p:spPr>
            <a:xfrm>
              <a:off x="2537025" y="2636425"/>
              <a:ext cx="1888200" cy="341100"/>
            </a:xfrm>
            <a:prstGeom prst="rect">
              <a:avLst/>
            </a:prstGeom>
            <a:noFill/>
            <a:ln>
              <a:noFill/>
            </a:ln>
          </p:spPr>
          <p:txBody>
            <a:bodyPr anchorCtr="0" anchor="ctr" bIns="91425" lIns="91425" rIns="91425" tIns="91425">
              <a:noAutofit/>
            </a:bodyPr>
            <a:lstStyle/>
            <a:p>
              <a:pPr lvl="0" rtl="0" algn="ctr">
                <a:spcBef>
                  <a:spcPts val="0"/>
                </a:spcBef>
                <a:buNone/>
              </a:pPr>
              <a:r>
                <a:rPr lang="en">
                  <a:latin typeface="Dosis"/>
                  <a:ea typeface="Dosis"/>
                  <a:cs typeface="Dosis"/>
                  <a:sym typeface="Dosis"/>
                </a:rPr>
                <a:t>60%</a:t>
              </a:r>
            </a:p>
          </p:txBody>
        </p:sp>
        <p:sp>
          <p:nvSpPr>
            <p:cNvPr id="641" name="Shape 641"/>
            <p:cNvSpPr txBox="1"/>
            <p:nvPr/>
          </p:nvSpPr>
          <p:spPr>
            <a:xfrm>
              <a:off x="4718625" y="2636425"/>
              <a:ext cx="1888199" cy="341100"/>
            </a:xfrm>
            <a:prstGeom prst="rect">
              <a:avLst/>
            </a:prstGeom>
            <a:noFill/>
            <a:ln>
              <a:noFill/>
            </a:ln>
          </p:spPr>
          <p:txBody>
            <a:bodyPr anchorCtr="0" anchor="ctr" bIns="91425" lIns="91425" rIns="91425" tIns="91425">
              <a:noAutofit/>
            </a:bodyPr>
            <a:lstStyle/>
            <a:p>
              <a:pPr lvl="0" rtl="0" algn="ctr">
                <a:spcBef>
                  <a:spcPts val="0"/>
                </a:spcBef>
                <a:buNone/>
              </a:pPr>
              <a:r>
                <a:rPr lang="en">
                  <a:latin typeface="Dosis"/>
                  <a:ea typeface="Dosis"/>
                  <a:cs typeface="Dosis"/>
                  <a:sym typeface="Dosis"/>
                </a:rPr>
                <a:t>46%</a:t>
              </a:r>
            </a:p>
          </p:txBody>
        </p:sp>
        <p:sp>
          <p:nvSpPr>
            <p:cNvPr id="642" name="Shape 642"/>
            <p:cNvSpPr txBox="1"/>
            <p:nvPr/>
          </p:nvSpPr>
          <p:spPr>
            <a:xfrm>
              <a:off x="6900200" y="2636425"/>
              <a:ext cx="1888200" cy="341100"/>
            </a:xfrm>
            <a:prstGeom prst="rect">
              <a:avLst/>
            </a:prstGeom>
            <a:noFill/>
            <a:ln>
              <a:noFill/>
            </a:ln>
          </p:spPr>
          <p:txBody>
            <a:bodyPr anchorCtr="0" anchor="ctr" bIns="91425" lIns="91425" rIns="91425" tIns="91425">
              <a:noAutofit/>
            </a:bodyPr>
            <a:lstStyle/>
            <a:p>
              <a:pPr lvl="0" rtl="0" algn="ctr">
                <a:spcBef>
                  <a:spcPts val="0"/>
                </a:spcBef>
                <a:buNone/>
              </a:pPr>
              <a:r>
                <a:rPr lang="en">
                  <a:latin typeface="Dosis"/>
                  <a:ea typeface="Dosis"/>
                  <a:cs typeface="Dosis"/>
                  <a:sym typeface="Dosis"/>
                </a:rPr>
                <a:t>22%</a:t>
              </a:r>
            </a:p>
          </p:txBody>
        </p:sp>
      </p:grpSp>
      <p:sp>
        <p:nvSpPr>
          <p:cNvPr id="643" name="Shape 643"/>
          <p:cNvSpPr txBox="1"/>
          <p:nvPr/>
        </p:nvSpPr>
        <p:spPr>
          <a:xfrm>
            <a:off x="509837" y="4578525"/>
            <a:ext cx="1038000" cy="198300"/>
          </a:xfrm>
          <a:prstGeom prst="rect">
            <a:avLst/>
          </a:prstGeom>
          <a:noFill/>
          <a:ln>
            <a:noFill/>
          </a:ln>
        </p:spPr>
        <p:txBody>
          <a:bodyPr anchorCtr="0" anchor="t" bIns="45700" lIns="91425" rIns="91425" tIns="45700">
            <a:noAutofit/>
          </a:bodyPr>
          <a:lstStyle/>
          <a:p>
            <a:pPr lvl="0" rtl="0" algn="ctr">
              <a:lnSpc>
                <a:spcPct val="200000"/>
              </a:lnSpc>
              <a:spcBef>
                <a:spcPts val="0"/>
              </a:spcBef>
              <a:buSzPct val="25000"/>
              <a:buNone/>
            </a:pPr>
            <a:r>
              <a:rPr lang="en" sz="800">
                <a:solidFill>
                  <a:srgbClr val="666666"/>
                </a:solidFill>
                <a:latin typeface="Trebuchet MS"/>
                <a:ea typeface="Trebuchet MS"/>
                <a:cs typeface="Trebuchet MS"/>
                <a:sym typeface="Trebuchet MS"/>
              </a:rPr>
              <a:t>Giriş Su Seviye</a:t>
            </a:r>
          </a:p>
        </p:txBody>
      </p:sp>
      <p:sp>
        <p:nvSpPr>
          <p:cNvPr id="644" name="Shape 644"/>
          <p:cNvSpPr txBox="1"/>
          <p:nvPr/>
        </p:nvSpPr>
        <p:spPr>
          <a:xfrm>
            <a:off x="1711962" y="4578525"/>
            <a:ext cx="1038000" cy="198300"/>
          </a:xfrm>
          <a:prstGeom prst="rect">
            <a:avLst/>
          </a:prstGeom>
          <a:noFill/>
          <a:ln>
            <a:noFill/>
          </a:ln>
        </p:spPr>
        <p:txBody>
          <a:bodyPr anchorCtr="0" anchor="t" bIns="45700" lIns="91425" rIns="91425" tIns="45700">
            <a:noAutofit/>
          </a:bodyPr>
          <a:lstStyle/>
          <a:p>
            <a:pPr lvl="0" rtl="0" algn="ctr">
              <a:lnSpc>
                <a:spcPct val="200000"/>
              </a:lnSpc>
              <a:spcBef>
                <a:spcPts val="0"/>
              </a:spcBef>
              <a:buSzPct val="25000"/>
              <a:buNone/>
            </a:pPr>
            <a:r>
              <a:rPr lang="en" sz="800">
                <a:solidFill>
                  <a:srgbClr val="666666"/>
                </a:solidFill>
                <a:latin typeface="Trebuchet MS"/>
                <a:ea typeface="Trebuchet MS"/>
                <a:cs typeface="Trebuchet MS"/>
                <a:sym typeface="Trebuchet MS"/>
              </a:rPr>
              <a:t>Karışım Seviye</a:t>
            </a:r>
          </a:p>
        </p:txBody>
      </p:sp>
      <p:sp>
        <p:nvSpPr>
          <p:cNvPr id="645" name="Shape 645"/>
          <p:cNvSpPr txBox="1"/>
          <p:nvPr/>
        </p:nvSpPr>
        <p:spPr>
          <a:xfrm>
            <a:off x="2914086" y="4578525"/>
            <a:ext cx="1038000" cy="198300"/>
          </a:xfrm>
          <a:prstGeom prst="rect">
            <a:avLst/>
          </a:prstGeom>
          <a:noFill/>
          <a:ln>
            <a:noFill/>
          </a:ln>
        </p:spPr>
        <p:txBody>
          <a:bodyPr anchorCtr="0" anchor="t" bIns="45700" lIns="91425" rIns="91425" tIns="45700">
            <a:noAutofit/>
          </a:bodyPr>
          <a:lstStyle/>
          <a:p>
            <a:pPr lvl="0" rtl="0" algn="ctr">
              <a:lnSpc>
                <a:spcPct val="200000"/>
              </a:lnSpc>
              <a:spcBef>
                <a:spcPts val="0"/>
              </a:spcBef>
              <a:buSzPct val="25000"/>
              <a:buNone/>
            </a:pPr>
            <a:r>
              <a:rPr lang="en" sz="800">
                <a:solidFill>
                  <a:srgbClr val="666666"/>
                </a:solidFill>
                <a:latin typeface="Trebuchet MS"/>
                <a:ea typeface="Trebuchet MS"/>
                <a:cs typeface="Trebuchet MS"/>
                <a:sym typeface="Trebuchet MS"/>
              </a:rPr>
              <a:t>Çıkış Depo Seviye</a:t>
            </a:r>
          </a:p>
        </p:txBody>
      </p:sp>
      <p:sp>
        <p:nvSpPr>
          <p:cNvPr id="646" name="Shape 646"/>
          <p:cNvSpPr txBox="1"/>
          <p:nvPr/>
        </p:nvSpPr>
        <p:spPr>
          <a:xfrm>
            <a:off x="4116211" y="4578525"/>
            <a:ext cx="1038000" cy="198300"/>
          </a:xfrm>
          <a:prstGeom prst="rect">
            <a:avLst/>
          </a:prstGeom>
          <a:noFill/>
          <a:ln>
            <a:noFill/>
          </a:ln>
        </p:spPr>
        <p:txBody>
          <a:bodyPr anchorCtr="0" anchor="t" bIns="45700" lIns="91425" rIns="91425" tIns="45700">
            <a:noAutofit/>
          </a:bodyPr>
          <a:lstStyle/>
          <a:p>
            <a:pPr lvl="0" rtl="0" algn="ctr">
              <a:lnSpc>
                <a:spcPct val="200000"/>
              </a:lnSpc>
              <a:spcBef>
                <a:spcPts val="0"/>
              </a:spcBef>
              <a:buSzPct val="25000"/>
              <a:buNone/>
            </a:pPr>
            <a:r>
              <a:rPr lang="en" sz="800">
                <a:solidFill>
                  <a:srgbClr val="666666"/>
                </a:solidFill>
                <a:latin typeface="Trebuchet MS"/>
                <a:ea typeface="Trebuchet MS"/>
                <a:cs typeface="Trebuchet MS"/>
                <a:sym typeface="Trebuchet MS"/>
              </a:rPr>
              <a:t>Asit Deposu</a:t>
            </a:r>
          </a:p>
        </p:txBody>
      </p:sp>
      <p:pic>
        <p:nvPicPr>
          <p:cNvPr id="647" name="Shape 647" title="Points scored"/>
          <p:cNvPicPr preferRelativeResize="0"/>
          <p:nvPr/>
        </p:nvPicPr>
        <p:blipFill>
          <a:blip r:embed="rId3">
            <a:alphaModFix/>
          </a:blip>
          <a:stretch>
            <a:fillRect/>
          </a:stretch>
        </p:blipFill>
        <p:spPr>
          <a:xfrm>
            <a:off x="164228" y="1163375"/>
            <a:ext cx="5097847" cy="1765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1" name="Shape 651"/>
        <p:cNvGrpSpPr/>
        <p:nvPr/>
      </p:nvGrpSpPr>
      <p:grpSpPr>
        <a:xfrm>
          <a:off x="0" y="0"/>
          <a:ext cx="0" cy="0"/>
          <a:chOff x="0" y="0"/>
          <a:chExt cx="0" cy="0"/>
        </a:xfrm>
      </p:grpSpPr>
      <p:sp>
        <p:nvSpPr>
          <p:cNvPr id="652" name="Shape 652"/>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653" name="Shape 653"/>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654" name="Shape 654"/>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Panel Nesneleri / Haritalar</a:t>
            </a:r>
          </a:p>
        </p:txBody>
      </p:sp>
      <p:sp>
        <p:nvSpPr>
          <p:cNvPr id="655" name="Shape 655"/>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656" name="Shape 656"/>
          <p:cNvSpPr txBox="1"/>
          <p:nvPr/>
        </p:nvSpPr>
        <p:spPr>
          <a:xfrm>
            <a:off x="311700" y="4190450"/>
            <a:ext cx="8712300" cy="4872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666666"/>
                </a:solidFill>
                <a:latin typeface="Trebuchet MS"/>
                <a:ea typeface="Trebuchet MS"/>
                <a:cs typeface="Trebuchet MS"/>
                <a:sym typeface="Trebuchet MS"/>
              </a:rPr>
              <a:t>Panellere ayrıca cihazların konumlarını yer aldığı haritalar ekleyebilirsiniz. Bu haritalar üzerinede google earth programı üzerinde hazırladığınız KML dosyaları ile çizimlerde ekleyebilirsiniz. Ayrıca konum bildiren cihazlardan gelen verileri rota haritaları üzerinde izleyebilirsiniz.</a:t>
            </a:r>
          </a:p>
        </p:txBody>
      </p:sp>
      <p:pic>
        <p:nvPicPr>
          <p:cNvPr descr="Ekran Alıntısı.PNG" id="657" name="Shape 657"/>
          <p:cNvPicPr preferRelativeResize="0"/>
          <p:nvPr/>
        </p:nvPicPr>
        <p:blipFill rotWithShape="1">
          <a:blip r:embed="rId3">
            <a:alphaModFix/>
          </a:blip>
          <a:srcRect b="5482" l="0" r="0" t="0"/>
          <a:stretch/>
        </p:blipFill>
        <p:spPr>
          <a:xfrm>
            <a:off x="774399" y="950612"/>
            <a:ext cx="7786889" cy="3242274"/>
          </a:xfrm>
          <a:prstGeom prst="rect">
            <a:avLst/>
          </a:prstGeom>
          <a:noFill/>
          <a:ln cap="flat" cmpd="sng" w="38100">
            <a:solidFill>
              <a:srgbClr val="434343"/>
            </a:solidFill>
            <a:prstDash val="solid"/>
            <a:round/>
            <a:headEnd len="med" w="med" type="none"/>
            <a:tailEnd len="med" w="med"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1" name="Shape 661"/>
        <p:cNvGrpSpPr/>
        <p:nvPr/>
      </p:nvGrpSpPr>
      <p:grpSpPr>
        <a:xfrm>
          <a:off x="0" y="0"/>
          <a:ext cx="0" cy="0"/>
          <a:chOff x="0" y="0"/>
          <a:chExt cx="0" cy="0"/>
        </a:xfrm>
      </p:grpSpPr>
      <p:sp>
        <p:nvSpPr>
          <p:cNvPr id="662" name="Shape 662"/>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663" name="Shape 663"/>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664" name="Shape 664"/>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Geçmiş verileri İzleme / Raporlama</a:t>
            </a:r>
          </a:p>
        </p:txBody>
      </p:sp>
      <p:sp>
        <p:nvSpPr>
          <p:cNvPr id="665" name="Shape 665"/>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666" name="Shape 666"/>
          <p:cNvSpPr txBox="1"/>
          <p:nvPr/>
        </p:nvSpPr>
        <p:spPr>
          <a:xfrm>
            <a:off x="5644450" y="2003775"/>
            <a:ext cx="3379500" cy="26739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Geçmiş verileri izlemek ve raporlamak için sistemde birkaç araç bulunmaktadır. Bunları kullanarak cihazlarınızın son durumlarını, son sensör verilerini izleyebileceğiniz gibi geçmiş verilerinizide görüntüleyebilir, raporlar alabilir yada bilgisayarınıza indirebilirsiniz.</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rPr lang="en" sz="1000">
                <a:solidFill>
                  <a:srgbClr val="666666"/>
                </a:solidFill>
                <a:latin typeface="Trebuchet MS"/>
                <a:ea typeface="Trebuchet MS"/>
                <a:cs typeface="Trebuchet MS"/>
                <a:sym typeface="Trebuchet MS"/>
              </a:rPr>
              <a:t>Geçmiş verileri izlerken dilediğiniz parametreleri saat, gün, aylık gruplamalar yapabilir, istediğiniz tarih aralığını filtreleyebilir, bunların grafiklerini alabilir yada tablo şeklinde görüntüleyebilirsiniz.</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t/>
            </a:r>
            <a:endParaRPr sz="1000">
              <a:solidFill>
                <a:srgbClr val="666666"/>
              </a:solidFill>
              <a:latin typeface="Trebuchet MS"/>
              <a:ea typeface="Trebuchet MS"/>
              <a:cs typeface="Trebuchet MS"/>
              <a:sym typeface="Trebuchet MS"/>
            </a:endParaRPr>
          </a:p>
          <a:p>
            <a:pPr lvl="0" rtl="0">
              <a:spcBef>
                <a:spcPts val="0"/>
              </a:spcBef>
              <a:buNone/>
            </a:pPr>
            <a:r>
              <a:t/>
            </a:r>
            <a:endParaRPr sz="1000">
              <a:solidFill>
                <a:srgbClr val="666666"/>
              </a:solidFill>
              <a:latin typeface="Trebuchet MS"/>
              <a:ea typeface="Trebuchet MS"/>
              <a:cs typeface="Trebuchet MS"/>
              <a:sym typeface="Trebuchet MS"/>
            </a:endParaRPr>
          </a:p>
          <a:p>
            <a:pPr lvl="0" rtl="0">
              <a:spcBef>
                <a:spcPts val="0"/>
              </a:spcBef>
              <a:buNone/>
            </a:pPr>
            <a:r>
              <a:t/>
            </a:r>
            <a:endParaRPr sz="1000">
              <a:solidFill>
                <a:srgbClr val="666666"/>
              </a:solidFill>
              <a:latin typeface="Open Sans"/>
              <a:ea typeface="Open Sans"/>
              <a:cs typeface="Open Sans"/>
              <a:sym typeface="Open Sans"/>
            </a:endParaRPr>
          </a:p>
        </p:txBody>
      </p:sp>
      <p:pic>
        <p:nvPicPr>
          <p:cNvPr descr="FireShot Capture 3 - Endüstriyel Bulut - Türkiye'nin Uni_ - http___panel.ebulut.xyz_report_datachart.png" id="667" name="Shape 667"/>
          <p:cNvPicPr preferRelativeResize="0"/>
          <p:nvPr/>
        </p:nvPicPr>
        <p:blipFill rotWithShape="1">
          <a:blip r:embed="rId3">
            <a:alphaModFix/>
          </a:blip>
          <a:srcRect b="13494" l="0" r="0" t="0"/>
          <a:stretch/>
        </p:blipFill>
        <p:spPr>
          <a:xfrm>
            <a:off x="311700" y="1032200"/>
            <a:ext cx="4831776" cy="3568024"/>
          </a:xfrm>
          <a:prstGeom prst="rect">
            <a:avLst/>
          </a:prstGeom>
          <a:noFill/>
          <a:ln cap="flat" cmpd="sng" w="38100">
            <a:solidFill>
              <a:srgbClr val="434343"/>
            </a:solidFill>
            <a:prstDash val="solid"/>
            <a:round/>
            <a:headEnd len="med" w="med" type="none"/>
            <a:tailEnd len="med" w="med"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1" name="Shape 671"/>
        <p:cNvGrpSpPr/>
        <p:nvPr/>
      </p:nvGrpSpPr>
      <p:grpSpPr>
        <a:xfrm>
          <a:off x="0" y="0"/>
          <a:ext cx="0" cy="0"/>
          <a:chOff x="0" y="0"/>
          <a:chExt cx="0" cy="0"/>
        </a:xfrm>
      </p:grpSpPr>
      <p:sp>
        <p:nvSpPr>
          <p:cNvPr id="672" name="Shape 672"/>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673" name="Shape 673"/>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674" name="Shape 674"/>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Alarm Kayıtları</a:t>
            </a:r>
          </a:p>
        </p:txBody>
      </p:sp>
      <p:sp>
        <p:nvSpPr>
          <p:cNvPr id="675" name="Shape 675"/>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676" name="Shape 676"/>
          <p:cNvSpPr txBox="1"/>
          <p:nvPr/>
        </p:nvSpPr>
        <p:spPr>
          <a:xfrm>
            <a:off x="212950" y="4261550"/>
            <a:ext cx="8881500" cy="479700"/>
          </a:xfrm>
          <a:prstGeom prst="rect">
            <a:avLst/>
          </a:prstGeom>
          <a:noFill/>
          <a:ln>
            <a:noFill/>
          </a:ln>
        </p:spPr>
        <p:txBody>
          <a:bodyPr anchorCtr="0" anchor="t" bIns="91425" lIns="91425" rIns="91425" tIns="91425">
            <a:noAutofit/>
          </a:bodyPr>
          <a:lstStyle/>
          <a:p>
            <a:pPr lvl="0" rtl="0">
              <a:spcBef>
                <a:spcPts val="0"/>
              </a:spcBef>
              <a:buNone/>
            </a:pPr>
            <a:r>
              <a:rPr lang="en" sz="1000">
                <a:solidFill>
                  <a:srgbClr val="666666"/>
                </a:solidFill>
                <a:latin typeface="Trebuchet MS"/>
                <a:ea typeface="Trebuchet MS"/>
                <a:cs typeface="Trebuchet MS"/>
                <a:sym typeface="Trebuchet MS"/>
              </a:rPr>
              <a:t>Tanımladığınız alarm kriterleri gerçekleştiğinde bunlar kayıt altına alınır. Bu alarm kayıtlarını geriye dönük olarak izleyebilir ve filtreleyebilirsiniz. Ayrıca alarm kayıtları ile ilgili yapılan bildirimlerde kayıt altında tutulurlar.</a:t>
            </a:r>
          </a:p>
          <a:p>
            <a:pPr lvl="0" rtl="0">
              <a:spcBef>
                <a:spcPts val="0"/>
              </a:spcBef>
              <a:buNone/>
            </a:pPr>
            <a:r>
              <a:t/>
            </a:r>
            <a:endParaRPr sz="1000">
              <a:solidFill>
                <a:srgbClr val="666666"/>
              </a:solidFill>
              <a:latin typeface="Open Sans"/>
              <a:ea typeface="Open Sans"/>
              <a:cs typeface="Open Sans"/>
              <a:sym typeface="Open Sans"/>
            </a:endParaRPr>
          </a:p>
          <a:p>
            <a:pPr lvl="0" rtl="0">
              <a:spcBef>
                <a:spcPts val="0"/>
              </a:spcBef>
              <a:buNone/>
            </a:pPr>
            <a:r>
              <a:t/>
            </a:r>
            <a:endParaRPr sz="1000">
              <a:solidFill>
                <a:srgbClr val="666666"/>
              </a:solidFill>
              <a:latin typeface="Open Sans"/>
              <a:ea typeface="Open Sans"/>
              <a:cs typeface="Open Sans"/>
              <a:sym typeface="Open Sans"/>
            </a:endParaRPr>
          </a:p>
        </p:txBody>
      </p:sp>
      <p:pic>
        <p:nvPicPr>
          <p:cNvPr descr="Ekran Alıntısı.PNG" id="677" name="Shape 677"/>
          <p:cNvPicPr preferRelativeResize="0"/>
          <p:nvPr/>
        </p:nvPicPr>
        <p:blipFill>
          <a:blip r:embed="rId3">
            <a:alphaModFix/>
          </a:blip>
          <a:stretch>
            <a:fillRect/>
          </a:stretch>
        </p:blipFill>
        <p:spPr>
          <a:xfrm>
            <a:off x="1511150" y="906649"/>
            <a:ext cx="5925425" cy="3354900"/>
          </a:xfrm>
          <a:prstGeom prst="rect">
            <a:avLst/>
          </a:prstGeom>
          <a:noFill/>
          <a:ln cap="flat" cmpd="sng" w="38100">
            <a:solidFill>
              <a:srgbClr val="434343"/>
            </a:solidFill>
            <a:prstDash val="solid"/>
            <a:round/>
            <a:headEnd len="med" w="med" type="none"/>
            <a:tailEnd len="med" w="med"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1" name="Shape 681"/>
        <p:cNvGrpSpPr/>
        <p:nvPr/>
      </p:nvGrpSpPr>
      <p:grpSpPr>
        <a:xfrm>
          <a:off x="0" y="0"/>
          <a:ext cx="0" cy="0"/>
          <a:chOff x="0" y="0"/>
          <a:chExt cx="0" cy="0"/>
        </a:xfrm>
      </p:grpSpPr>
      <p:sp>
        <p:nvSpPr>
          <p:cNvPr id="682" name="Shape 682"/>
          <p:cNvSpPr/>
          <p:nvPr/>
        </p:nvSpPr>
        <p:spPr>
          <a:xfrm>
            <a:off x="0" y="0"/>
            <a:ext cx="9144000" cy="18306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683" name="Shape 683"/>
          <p:cNvSpPr txBox="1"/>
          <p:nvPr>
            <p:ph type="title"/>
          </p:nvPr>
        </p:nvSpPr>
        <p:spPr>
          <a:xfrm>
            <a:off x="311700" y="34100"/>
            <a:ext cx="8520600" cy="537300"/>
          </a:xfrm>
          <a:prstGeom prst="rect">
            <a:avLst/>
          </a:prstGeom>
        </p:spPr>
        <p:txBody>
          <a:bodyPr anchorCtr="0" anchor="t" bIns="91425" lIns="91425" rIns="91425" tIns="91425">
            <a:noAutofit/>
          </a:bodyPr>
          <a:lstStyle/>
          <a:p>
            <a:pPr lvl="0" rtl="0">
              <a:spcBef>
                <a:spcPts val="0"/>
              </a:spcBef>
              <a:buNone/>
            </a:pPr>
            <a:r>
              <a:rPr lang="en" sz="3000">
                <a:solidFill>
                  <a:srgbClr val="FFFFFF"/>
                </a:solidFill>
              </a:rPr>
              <a:t>Endüstriyel Bulut</a:t>
            </a:r>
          </a:p>
        </p:txBody>
      </p:sp>
      <p:sp>
        <p:nvSpPr>
          <p:cNvPr id="684" name="Shape 684"/>
          <p:cNvSpPr txBox="1"/>
          <p:nvPr>
            <p:ph idx="1" type="subTitle"/>
          </p:nvPr>
        </p:nvSpPr>
        <p:spPr>
          <a:xfrm>
            <a:off x="2249850" y="531850"/>
            <a:ext cx="4644300" cy="338700"/>
          </a:xfrm>
          <a:prstGeom prst="rect">
            <a:avLst/>
          </a:prstGeom>
        </p:spPr>
        <p:txBody>
          <a:bodyPr anchorCtr="0" anchor="t" bIns="91425" lIns="91425" rIns="91425" tIns="91425">
            <a:noAutofit/>
          </a:bodyPr>
          <a:lstStyle/>
          <a:p>
            <a:pPr lvl="0" rtl="0">
              <a:spcBef>
                <a:spcPts val="0"/>
              </a:spcBef>
              <a:buNone/>
            </a:pPr>
            <a:r>
              <a:rPr lang="en" sz="1400">
                <a:solidFill>
                  <a:srgbClr val="FFFFFF"/>
                </a:solidFill>
              </a:rPr>
              <a:t>Sanal Parametreler</a:t>
            </a:r>
          </a:p>
        </p:txBody>
      </p:sp>
      <p:sp>
        <p:nvSpPr>
          <p:cNvPr id="685" name="Shape 685"/>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686" name="Shape 686"/>
          <p:cNvSpPr txBox="1"/>
          <p:nvPr/>
        </p:nvSpPr>
        <p:spPr>
          <a:xfrm>
            <a:off x="5644450" y="2003775"/>
            <a:ext cx="3379500" cy="2673900"/>
          </a:xfrm>
          <a:prstGeom prst="rect">
            <a:avLst/>
          </a:prstGeom>
          <a:noFill/>
          <a:ln>
            <a:noFill/>
          </a:ln>
        </p:spPr>
        <p:txBody>
          <a:bodyPr anchorCtr="0" anchor="t" bIns="91425" lIns="91425" rIns="91425" tIns="91425">
            <a:noAutofit/>
          </a:bodyPr>
          <a:lstStyle/>
          <a:p>
            <a:pPr lvl="0">
              <a:spcBef>
                <a:spcPts val="0"/>
              </a:spcBef>
              <a:buNone/>
            </a:pPr>
            <a:r>
              <a:rPr lang="en" sz="1000">
                <a:solidFill>
                  <a:srgbClr val="666666"/>
                </a:solidFill>
                <a:latin typeface="Trebuchet MS"/>
                <a:ea typeface="Trebuchet MS"/>
                <a:cs typeface="Trebuchet MS"/>
                <a:sym typeface="Trebuchet MS"/>
              </a:rPr>
              <a:t>Sistemde sadece cihazdan gelen parametrelerin verileri tutulmaz. Dilerseniz gelen veriler üzerinde toplama, çarpma işlemleri yaparak bazı dönüşüm ve kalibrasyon operasyonlarını gerçekleştirebileceğiniz gibi tamamen  formulasyonlar kullanarak yeni sanal parametreler oluşturulmasını ve bunlarında diğer parametreler gibi kayıt altına alınmasını, grafiklendirilmesini ve raporlanmasını sağlayabilirsiniz.</a:t>
            </a:r>
          </a:p>
          <a:p>
            <a:pPr lvl="0">
              <a:spcBef>
                <a:spcPts val="0"/>
              </a:spcBef>
              <a:buNone/>
            </a:pPr>
            <a:r>
              <a:t/>
            </a:r>
            <a:endParaRPr sz="1000">
              <a:solidFill>
                <a:srgbClr val="666666"/>
              </a:solidFill>
              <a:latin typeface="Trebuchet MS"/>
              <a:ea typeface="Trebuchet MS"/>
              <a:cs typeface="Trebuchet MS"/>
              <a:sym typeface="Trebuchet MS"/>
            </a:endParaRPr>
          </a:p>
          <a:p>
            <a:pPr lvl="0">
              <a:spcBef>
                <a:spcPts val="0"/>
              </a:spcBef>
              <a:buNone/>
            </a:pPr>
            <a:r>
              <a:rPr lang="en" sz="1000">
                <a:solidFill>
                  <a:srgbClr val="666666"/>
                </a:solidFill>
                <a:latin typeface="Trebuchet MS"/>
                <a:ea typeface="Trebuchet MS"/>
                <a:cs typeface="Trebuchet MS"/>
                <a:sym typeface="Trebuchet MS"/>
              </a:rPr>
              <a:t>Sanal parametreler için kullanılacak formüller sistemde bizim tarafımızdan ön tanımlıdır ve geliştirilmektedir.</a:t>
            </a:r>
          </a:p>
          <a:p>
            <a:pPr lvl="0" rtl="0">
              <a:spcBef>
                <a:spcPts val="0"/>
              </a:spcBef>
              <a:buNone/>
            </a:pPr>
            <a:r>
              <a:rPr lang="en" sz="1000">
                <a:solidFill>
                  <a:srgbClr val="666666"/>
                </a:solidFill>
                <a:latin typeface="Trebuchet MS"/>
                <a:ea typeface="Trebuchet MS"/>
                <a:cs typeface="Trebuchet MS"/>
                <a:sym typeface="Trebuchet MS"/>
              </a:rPr>
              <a:t>Sanal parametreler sayesinde örneğin gelen sıcaklık nem verilerinden çiğlenme noktasını hesaplayabilirsiniz. Bir depo yükseklik verisinden deponun hacminin ne kadarının dolu olduğunu bile hesaplatmanız mümkündür.</a:t>
            </a:r>
          </a:p>
          <a:p>
            <a:pPr lvl="0" rtl="0">
              <a:spcBef>
                <a:spcPts val="0"/>
              </a:spcBef>
              <a:buNone/>
            </a:pPr>
            <a:r>
              <a:t/>
            </a:r>
            <a:endParaRPr sz="1000">
              <a:solidFill>
                <a:srgbClr val="666666"/>
              </a:solidFill>
              <a:latin typeface="Open Sans"/>
              <a:ea typeface="Open Sans"/>
              <a:cs typeface="Open Sans"/>
              <a:sym typeface="Open Sans"/>
            </a:endParaRPr>
          </a:p>
        </p:txBody>
      </p:sp>
      <p:pic>
        <p:nvPicPr>
          <p:cNvPr descr="sanal.png" id="687" name="Shape 687"/>
          <p:cNvPicPr preferRelativeResize="0"/>
          <p:nvPr/>
        </p:nvPicPr>
        <p:blipFill rotWithShape="1">
          <a:blip r:embed="rId3">
            <a:alphaModFix/>
          </a:blip>
          <a:srcRect b="0" l="0" r="0" t="0"/>
          <a:stretch/>
        </p:blipFill>
        <p:spPr>
          <a:xfrm>
            <a:off x="106800" y="1303086"/>
            <a:ext cx="5467101" cy="2537330"/>
          </a:xfrm>
          <a:prstGeom prst="rect">
            <a:avLst/>
          </a:prstGeom>
          <a:noFill/>
          <a:ln cap="flat" cmpd="sng" w="38100">
            <a:solidFill>
              <a:srgbClr val="434343"/>
            </a:solidFill>
            <a:prstDash val="solid"/>
            <a:round/>
            <a:headEnd len="med" w="med" type="none"/>
            <a:tailEnd len="med" w="med" type="none"/>
          </a:ln>
        </p:spPr>
      </p:pic>
      <p:pic>
        <p:nvPicPr>
          <p:cNvPr descr="Metal-production-Process-water-tank-Level-measurement.png" id="688" name="Shape 688"/>
          <p:cNvPicPr preferRelativeResize="0"/>
          <p:nvPr/>
        </p:nvPicPr>
        <p:blipFill>
          <a:blip r:embed="rId4">
            <a:alphaModFix/>
          </a:blip>
          <a:stretch>
            <a:fillRect/>
          </a:stretch>
        </p:blipFill>
        <p:spPr>
          <a:xfrm>
            <a:off x="2695400" y="3199043"/>
            <a:ext cx="1415675" cy="1637449"/>
          </a:xfrm>
          <a:prstGeom prst="rect">
            <a:avLst/>
          </a:prstGeom>
          <a:noFill/>
          <a:ln>
            <a:noFill/>
          </a:ln>
        </p:spPr>
      </p:pic>
      <p:pic>
        <p:nvPicPr>
          <p:cNvPr descr="tls-image.png" id="689" name="Shape 689"/>
          <p:cNvPicPr preferRelativeResize="0"/>
          <p:nvPr/>
        </p:nvPicPr>
        <p:blipFill>
          <a:blip r:embed="rId5">
            <a:alphaModFix/>
          </a:blip>
          <a:stretch>
            <a:fillRect/>
          </a:stretch>
        </p:blipFill>
        <p:spPr>
          <a:xfrm>
            <a:off x="3876100" y="1338687"/>
            <a:ext cx="1647825" cy="2466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3" name="Shape 693"/>
        <p:cNvGrpSpPr/>
        <p:nvPr/>
      </p:nvGrpSpPr>
      <p:grpSpPr>
        <a:xfrm>
          <a:off x="0" y="0"/>
          <a:ext cx="0" cy="0"/>
          <a:chOff x="0" y="0"/>
          <a:chExt cx="0" cy="0"/>
        </a:xfrm>
      </p:grpSpPr>
      <p:sp>
        <p:nvSpPr>
          <p:cNvPr id="694" name="Shape 69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cxnSp>
        <p:nvCxnSpPr>
          <p:cNvPr id="695" name="Shape 695"/>
          <p:cNvCxnSpPr/>
          <p:nvPr/>
        </p:nvCxnSpPr>
        <p:spPr>
          <a:xfrm>
            <a:off x="2511885" y="617575"/>
            <a:ext cx="0" cy="3899100"/>
          </a:xfrm>
          <a:prstGeom prst="straightConnector1">
            <a:avLst/>
          </a:prstGeom>
          <a:noFill/>
          <a:ln cap="flat" cmpd="sng" w="38100">
            <a:solidFill>
              <a:srgbClr val="00CE00"/>
            </a:solidFill>
            <a:prstDash val="solid"/>
            <a:round/>
            <a:headEnd len="lg" w="lg" type="none"/>
            <a:tailEnd len="lg" w="lg" type="none"/>
          </a:ln>
        </p:spPr>
      </p:cxnSp>
      <p:cxnSp>
        <p:nvCxnSpPr>
          <p:cNvPr id="696" name="Shape 696"/>
          <p:cNvCxnSpPr/>
          <p:nvPr/>
        </p:nvCxnSpPr>
        <p:spPr>
          <a:xfrm rot="10800000">
            <a:off x="2493450" y="4507675"/>
            <a:ext cx="4157100" cy="18300"/>
          </a:xfrm>
          <a:prstGeom prst="straightConnector1">
            <a:avLst/>
          </a:prstGeom>
          <a:noFill/>
          <a:ln cap="flat" cmpd="sng" w="38100">
            <a:solidFill>
              <a:srgbClr val="00CE00"/>
            </a:solidFill>
            <a:prstDash val="solid"/>
            <a:round/>
            <a:headEnd len="lg" w="lg" type="none"/>
            <a:tailEnd len="lg" w="lg" type="none"/>
          </a:ln>
        </p:spPr>
      </p:cxnSp>
      <p:cxnSp>
        <p:nvCxnSpPr>
          <p:cNvPr id="697" name="Shape 697"/>
          <p:cNvCxnSpPr/>
          <p:nvPr/>
        </p:nvCxnSpPr>
        <p:spPr>
          <a:xfrm>
            <a:off x="6632114" y="617650"/>
            <a:ext cx="0" cy="3899100"/>
          </a:xfrm>
          <a:prstGeom prst="straightConnector1">
            <a:avLst/>
          </a:prstGeom>
          <a:noFill/>
          <a:ln cap="flat" cmpd="sng" w="38100">
            <a:solidFill>
              <a:srgbClr val="00CE00"/>
            </a:solidFill>
            <a:prstDash val="solid"/>
            <a:round/>
            <a:headEnd len="lg" w="lg" type="none"/>
            <a:tailEnd len="lg" w="lg" type="none"/>
          </a:ln>
        </p:spPr>
      </p:cxnSp>
      <p:sp>
        <p:nvSpPr>
          <p:cNvPr id="698" name="Shape 698"/>
          <p:cNvSpPr txBox="1"/>
          <p:nvPr/>
        </p:nvSpPr>
        <p:spPr>
          <a:xfrm>
            <a:off x="3247375" y="4120675"/>
            <a:ext cx="2547000" cy="387000"/>
          </a:xfrm>
          <a:prstGeom prst="rect">
            <a:avLst/>
          </a:prstGeom>
          <a:noFill/>
          <a:ln>
            <a:noFill/>
          </a:ln>
        </p:spPr>
        <p:txBody>
          <a:bodyPr anchorCtr="0" anchor="ctr" bIns="91425" lIns="91425" rIns="91425" tIns="91425">
            <a:noAutofit/>
          </a:bodyPr>
          <a:lstStyle/>
          <a:p>
            <a:pPr lvl="0" rtl="0" algn="ctr">
              <a:spcBef>
                <a:spcPts val="0"/>
              </a:spcBef>
              <a:buNone/>
            </a:pPr>
            <a:r>
              <a:rPr lang="en" sz="1800">
                <a:solidFill>
                  <a:srgbClr val="00CE00"/>
                </a:solidFill>
                <a:latin typeface="Alegreya"/>
                <a:ea typeface="Alegreya"/>
                <a:cs typeface="Alegreya"/>
                <a:sym typeface="Alegreya"/>
              </a:rPr>
              <a:t>@endustriyelbulut.com</a:t>
            </a:r>
          </a:p>
        </p:txBody>
      </p:sp>
      <p:sp>
        <p:nvSpPr>
          <p:cNvPr id="699" name="Shape 699"/>
          <p:cNvSpPr txBox="1"/>
          <p:nvPr/>
        </p:nvSpPr>
        <p:spPr>
          <a:xfrm>
            <a:off x="2530050" y="1150200"/>
            <a:ext cx="4120500" cy="2228700"/>
          </a:xfrm>
          <a:prstGeom prst="rect">
            <a:avLst/>
          </a:prstGeom>
          <a:noFill/>
          <a:ln>
            <a:noFill/>
          </a:ln>
        </p:spPr>
        <p:txBody>
          <a:bodyPr anchorCtr="0" anchor="ctr" bIns="91425" lIns="91425" rIns="91425" tIns="91425">
            <a:noAutofit/>
          </a:bodyPr>
          <a:lstStyle/>
          <a:p>
            <a:pPr lvl="0" rtl="0" algn="ctr">
              <a:spcBef>
                <a:spcPts val="0"/>
              </a:spcBef>
              <a:buNone/>
            </a:pPr>
            <a:r>
              <a:rPr b="1" lang="en" sz="3000">
                <a:solidFill>
                  <a:srgbClr val="FFFFFF"/>
                </a:solidFill>
                <a:latin typeface="Trebuchet MS"/>
                <a:ea typeface="Trebuchet MS"/>
                <a:cs typeface="Trebuchet MS"/>
                <a:sym typeface="Trebuchet MS"/>
              </a:rPr>
              <a:t>Endüstriyel Bulut</a:t>
            </a:r>
          </a:p>
        </p:txBody>
      </p:sp>
      <p:cxnSp>
        <p:nvCxnSpPr>
          <p:cNvPr id="700" name="Shape 700"/>
          <p:cNvCxnSpPr/>
          <p:nvPr/>
        </p:nvCxnSpPr>
        <p:spPr>
          <a:xfrm rot="10800000">
            <a:off x="3504450" y="3002250"/>
            <a:ext cx="2135100" cy="0"/>
          </a:xfrm>
          <a:prstGeom prst="straightConnector1">
            <a:avLst/>
          </a:prstGeom>
          <a:noFill/>
          <a:ln cap="flat" cmpd="sng" w="38100">
            <a:solidFill>
              <a:srgbClr val="00CE00"/>
            </a:solidFill>
            <a:prstDash val="solid"/>
            <a:round/>
            <a:headEnd len="lg" w="lg" type="none"/>
            <a:tailEnd len="lg" w="lg" type="none"/>
          </a:ln>
        </p:spPr>
      </p:cxnSp>
      <p:cxnSp>
        <p:nvCxnSpPr>
          <p:cNvPr id="701" name="Shape 701"/>
          <p:cNvCxnSpPr/>
          <p:nvPr/>
        </p:nvCxnSpPr>
        <p:spPr>
          <a:xfrm rot="10800000">
            <a:off x="2491055" y="617575"/>
            <a:ext cx="4157100" cy="18300"/>
          </a:xfrm>
          <a:prstGeom prst="straightConnector1">
            <a:avLst/>
          </a:prstGeom>
          <a:noFill/>
          <a:ln cap="flat" cmpd="sng" w="38100">
            <a:solidFill>
              <a:srgbClr val="00CE00"/>
            </a:solidFill>
            <a:prstDash val="solid"/>
            <a:round/>
            <a:headEnd len="lg" w="lg" type="none"/>
            <a:tailEnd len="lg" w="lg"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pic>
        <p:nvPicPr>
          <p:cNvPr descr="01_Genel.png" id="129" name="Shape 129"/>
          <p:cNvPicPr preferRelativeResize="0"/>
          <p:nvPr/>
        </p:nvPicPr>
        <p:blipFill>
          <a:blip r:embed="rId3">
            <a:alphaModFix/>
          </a:blip>
          <a:stretch>
            <a:fillRect/>
          </a:stretch>
        </p:blipFill>
        <p:spPr>
          <a:xfrm>
            <a:off x="0" y="0"/>
            <a:ext cx="4466174" cy="5143500"/>
          </a:xfrm>
          <a:prstGeom prst="rect">
            <a:avLst/>
          </a:prstGeom>
          <a:noFill/>
          <a:ln>
            <a:noFill/>
          </a:ln>
        </p:spPr>
      </p:pic>
      <p:sp>
        <p:nvSpPr>
          <p:cNvPr id="130" name="Shape 130"/>
          <p:cNvSpPr txBox="1"/>
          <p:nvPr>
            <p:ph type="title"/>
          </p:nvPr>
        </p:nvSpPr>
        <p:spPr>
          <a:xfrm>
            <a:off x="4563000" y="34100"/>
            <a:ext cx="3905400" cy="572700"/>
          </a:xfrm>
          <a:prstGeom prst="rect">
            <a:avLst/>
          </a:prstGeom>
        </p:spPr>
        <p:txBody>
          <a:bodyPr anchorCtr="0" anchor="t" bIns="91425" lIns="91425" rIns="91425" tIns="91425">
            <a:noAutofit/>
          </a:bodyPr>
          <a:lstStyle/>
          <a:p>
            <a:pPr lvl="0">
              <a:spcBef>
                <a:spcPts val="0"/>
              </a:spcBef>
              <a:buNone/>
            </a:pPr>
            <a:r>
              <a:rPr lang="en"/>
              <a:t>Uygulama Alanları</a:t>
            </a:r>
          </a:p>
        </p:txBody>
      </p:sp>
      <p:sp>
        <p:nvSpPr>
          <p:cNvPr id="131" name="Shape 131"/>
          <p:cNvSpPr txBox="1"/>
          <p:nvPr>
            <p:ph idx="1" type="subTitle"/>
          </p:nvPr>
        </p:nvSpPr>
        <p:spPr>
          <a:xfrm>
            <a:off x="4563150" y="606800"/>
            <a:ext cx="3905400" cy="244800"/>
          </a:xfrm>
          <a:prstGeom prst="rect">
            <a:avLst/>
          </a:prstGeom>
        </p:spPr>
        <p:txBody>
          <a:bodyPr anchorCtr="0" anchor="t" bIns="91425" lIns="91425" rIns="91425" tIns="91425">
            <a:noAutofit/>
          </a:bodyPr>
          <a:lstStyle/>
          <a:p>
            <a:pPr lvl="0">
              <a:spcBef>
                <a:spcPts val="0"/>
              </a:spcBef>
              <a:buNone/>
            </a:pPr>
            <a:r>
              <a:rPr lang="en"/>
              <a:t>Bazı Uygulama Alanları</a:t>
            </a:r>
          </a:p>
        </p:txBody>
      </p:sp>
      <p:sp>
        <p:nvSpPr>
          <p:cNvPr id="132" name="Shape 132"/>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33" name="Shape 133"/>
          <p:cNvSpPr/>
          <p:nvPr/>
        </p:nvSpPr>
        <p:spPr>
          <a:xfrm>
            <a:off x="4137541" y="2179925"/>
            <a:ext cx="645600" cy="645600"/>
          </a:xfrm>
          <a:prstGeom prst="ellipse">
            <a:avLst/>
          </a:prstGeom>
          <a:solidFill>
            <a:schemeClr val="accent5"/>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4" name="Shape 134"/>
          <p:cNvSpPr/>
          <p:nvPr/>
        </p:nvSpPr>
        <p:spPr>
          <a:xfrm>
            <a:off x="4137541" y="1173300"/>
            <a:ext cx="645600" cy="645600"/>
          </a:xfrm>
          <a:prstGeom prst="ellipse">
            <a:avLst/>
          </a:prstGeom>
          <a:solidFill>
            <a:srgbClr val="6AA84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5" name="Shape 135"/>
          <p:cNvSpPr/>
          <p:nvPr/>
        </p:nvSpPr>
        <p:spPr>
          <a:xfrm>
            <a:off x="4137527" y="4193176"/>
            <a:ext cx="645600" cy="645600"/>
          </a:xfrm>
          <a:prstGeom prst="ellipse">
            <a:avLst/>
          </a:prstGeom>
          <a:solidFill>
            <a:schemeClr val="accent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a:off x="4137541" y="3186551"/>
            <a:ext cx="645600" cy="645600"/>
          </a:xfrm>
          <a:prstGeom prst="ellipse">
            <a:avLst/>
          </a:prstGeom>
          <a:solidFill>
            <a:schemeClr val="accent3"/>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137" name="Shape 137"/>
          <p:cNvGrpSpPr/>
          <p:nvPr/>
        </p:nvGrpSpPr>
        <p:grpSpPr>
          <a:xfrm>
            <a:off x="4824000" y="1127875"/>
            <a:ext cx="4243800" cy="732387"/>
            <a:chOff x="4824000" y="1129912"/>
            <a:chExt cx="4243800" cy="732387"/>
          </a:xfrm>
        </p:grpSpPr>
        <p:sp>
          <p:nvSpPr>
            <p:cNvPr id="138" name="Shape 138"/>
            <p:cNvSpPr txBox="1"/>
            <p:nvPr/>
          </p:nvSpPr>
          <p:spPr>
            <a:xfrm>
              <a:off x="4824000" y="1468700"/>
              <a:ext cx="4243800" cy="393600"/>
            </a:xfrm>
            <a:prstGeom prst="rect">
              <a:avLst/>
            </a:prstGeom>
            <a:noFill/>
            <a:ln>
              <a:noFill/>
            </a:ln>
          </p:spPr>
          <p:txBody>
            <a:bodyPr anchorCtr="0" anchor="ctr" bIns="91425" lIns="91425" rIns="91425" tIns="91425">
              <a:noAutofit/>
            </a:bodyPr>
            <a:lstStyle/>
            <a:p>
              <a:pPr lvl="0" rtl="0">
                <a:spcBef>
                  <a:spcPts val="0"/>
                </a:spcBef>
                <a:buNone/>
              </a:pPr>
              <a:r>
                <a:rPr lang="en" sz="1000">
                  <a:solidFill>
                    <a:srgbClr val="666666"/>
                  </a:solidFill>
                  <a:latin typeface="Trebuchet MS"/>
                  <a:ea typeface="Trebuchet MS"/>
                  <a:cs typeface="Trebuchet MS"/>
                  <a:sym typeface="Trebuchet MS"/>
                </a:rPr>
                <a:t>Eczane, Hastane, Soğuk hava deposu, Gıda dolaplarında ortam sıcaklığının veya neminin izlenmesi </a:t>
              </a:r>
            </a:p>
          </p:txBody>
        </p:sp>
        <p:sp>
          <p:nvSpPr>
            <p:cNvPr id="139" name="Shape 139"/>
            <p:cNvSpPr txBox="1"/>
            <p:nvPr/>
          </p:nvSpPr>
          <p:spPr>
            <a:xfrm>
              <a:off x="4824000" y="1129912"/>
              <a:ext cx="2372700" cy="338700"/>
            </a:xfrm>
            <a:prstGeom prst="rect">
              <a:avLst/>
            </a:prstGeom>
            <a:noFill/>
            <a:ln>
              <a:noFill/>
            </a:ln>
          </p:spPr>
          <p:txBody>
            <a:bodyPr anchorCtr="0" anchor="ctr" bIns="91425" lIns="91425" rIns="91425" tIns="91425">
              <a:noAutofit/>
            </a:bodyPr>
            <a:lstStyle/>
            <a:p>
              <a:pPr lvl="0" rtl="0">
                <a:spcBef>
                  <a:spcPts val="0"/>
                </a:spcBef>
                <a:buNone/>
              </a:pPr>
              <a:r>
                <a:rPr b="1" lang="en" sz="1200">
                  <a:solidFill>
                    <a:srgbClr val="666666"/>
                  </a:solidFill>
                  <a:latin typeface="Trebuchet MS"/>
                  <a:ea typeface="Trebuchet MS"/>
                  <a:cs typeface="Trebuchet MS"/>
                  <a:sym typeface="Trebuchet MS"/>
                </a:rPr>
                <a:t>Sıcaklık - Nem İzleme</a:t>
              </a:r>
            </a:p>
          </p:txBody>
        </p:sp>
      </p:grpSp>
      <p:grpSp>
        <p:nvGrpSpPr>
          <p:cNvPr id="140" name="Shape 140"/>
          <p:cNvGrpSpPr/>
          <p:nvPr/>
        </p:nvGrpSpPr>
        <p:grpSpPr>
          <a:xfrm>
            <a:off x="4824000" y="2135175"/>
            <a:ext cx="4243800" cy="732391"/>
            <a:chOff x="4824000" y="2136533"/>
            <a:chExt cx="4243800" cy="732391"/>
          </a:xfrm>
        </p:grpSpPr>
        <p:sp>
          <p:nvSpPr>
            <p:cNvPr id="141" name="Shape 141"/>
            <p:cNvSpPr txBox="1"/>
            <p:nvPr/>
          </p:nvSpPr>
          <p:spPr>
            <a:xfrm>
              <a:off x="4824000" y="2475325"/>
              <a:ext cx="4243800" cy="393600"/>
            </a:xfrm>
            <a:prstGeom prst="rect">
              <a:avLst/>
            </a:prstGeom>
            <a:noFill/>
            <a:ln>
              <a:noFill/>
            </a:ln>
          </p:spPr>
          <p:txBody>
            <a:bodyPr anchorCtr="0" anchor="ctr" bIns="91425" lIns="91425" rIns="91425" tIns="91425">
              <a:noAutofit/>
            </a:bodyPr>
            <a:lstStyle/>
            <a:p>
              <a:pPr lvl="0" rtl="0">
                <a:spcBef>
                  <a:spcPts val="0"/>
                </a:spcBef>
                <a:buNone/>
              </a:pPr>
              <a:r>
                <a:rPr lang="en" sz="1000">
                  <a:solidFill>
                    <a:srgbClr val="666666"/>
                  </a:solidFill>
                  <a:latin typeface="Trebuchet MS"/>
                  <a:ea typeface="Trebuchet MS"/>
                  <a:cs typeface="Trebuchet MS"/>
                  <a:sym typeface="Trebuchet MS"/>
                </a:rPr>
                <a:t>Elektrik, su, gaz, atık su, kompanzasyon sayaçlarının ve depo seviyelerinin uzaktan izlenmesi</a:t>
              </a:r>
            </a:p>
          </p:txBody>
        </p:sp>
        <p:sp>
          <p:nvSpPr>
            <p:cNvPr id="142" name="Shape 142"/>
            <p:cNvSpPr txBox="1"/>
            <p:nvPr/>
          </p:nvSpPr>
          <p:spPr>
            <a:xfrm>
              <a:off x="4824000" y="2136533"/>
              <a:ext cx="3367500" cy="338700"/>
            </a:xfrm>
            <a:prstGeom prst="rect">
              <a:avLst/>
            </a:prstGeom>
            <a:noFill/>
            <a:ln>
              <a:noFill/>
            </a:ln>
          </p:spPr>
          <p:txBody>
            <a:bodyPr anchorCtr="0" anchor="ctr" bIns="91425" lIns="91425" rIns="91425" tIns="91425">
              <a:noAutofit/>
            </a:bodyPr>
            <a:lstStyle/>
            <a:p>
              <a:pPr lvl="0" rtl="0">
                <a:spcBef>
                  <a:spcPts val="0"/>
                </a:spcBef>
                <a:buNone/>
              </a:pPr>
              <a:r>
                <a:rPr b="1" lang="en" sz="1200">
                  <a:solidFill>
                    <a:srgbClr val="666666"/>
                  </a:solidFill>
                  <a:latin typeface="Trebuchet MS"/>
                  <a:ea typeface="Trebuchet MS"/>
                  <a:cs typeface="Trebuchet MS"/>
                  <a:sym typeface="Trebuchet MS"/>
                </a:rPr>
                <a:t>Sayaç Okuma</a:t>
              </a:r>
            </a:p>
          </p:txBody>
        </p:sp>
      </p:grpSp>
      <p:grpSp>
        <p:nvGrpSpPr>
          <p:cNvPr id="143" name="Shape 143"/>
          <p:cNvGrpSpPr/>
          <p:nvPr/>
        </p:nvGrpSpPr>
        <p:grpSpPr>
          <a:xfrm>
            <a:off x="4824000" y="3142475"/>
            <a:ext cx="4243800" cy="844001"/>
            <a:chOff x="4824000" y="3143154"/>
            <a:chExt cx="4243800" cy="844001"/>
          </a:xfrm>
        </p:grpSpPr>
        <p:sp>
          <p:nvSpPr>
            <p:cNvPr id="144" name="Shape 144"/>
            <p:cNvSpPr txBox="1"/>
            <p:nvPr/>
          </p:nvSpPr>
          <p:spPr>
            <a:xfrm>
              <a:off x="4824000" y="3481955"/>
              <a:ext cx="4243800" cy="505200"/>
            </a:xfrm>
            <a:prstGeom prst="rect">
              <a:avLst/>
            </a:prstGeom>
            <a:noFill/>
            <a:ln>
              <a:noFill/>
            </a:ln>
          </p:spPr>
          <p:txBody>
            <a:bodyPr anchorCtr="0" anchor="ctr" bIns="91425" lIns="91425" rIns="91425" tIns="91425">
              <a:noAutofit/>
            </a:bodyPr>
            <a:lstStyle/>
            <a:p>
              <a:pPr lvl="0" rtl="0">
                <a:spcBef>
                  <a:spcPts val="0"/>
                </a:spcBef>
                <a:buNone/>
              </a:pPr>
              <a:r>
                <a:rPr lang="en" sz="1000">
                  <a:solidFill>
                    <a:srgbClr val="666666"/>
                  </a:solidFill>
                  <a:latin typeface="Trebuchet MS"/>
                  <a:ea typeface="Trebuchet MS"/>
                  <a:cs typeface="Trebuchet MS"/>
                  <a:sym typeface="Trebuchet MS"/>
                </a:rPr>
                <a:t>PLC, HMI ekran yada Modbus cihazlar ile yapılmış otomasyon sistemlerinin değerlerini sistem üzerinden izleyebilir yada bunları kontrol edebilirsiniz.</a:t>
              </a:r>
            </a:p>
          </p:txBody>
        </p:sp>
        <p:sp>
          <p:nvSpPr>
            <p:cNvPr id="145" name="Shape 145"/>
            <p:cNvSpPr txBox="1"/>
            <p:nvPr/>
          </p:nvSpPr>
          <p:spPr>
            <a:xfrm>
              <a:off x="4824000" y="3143154"/>
              <a:ext cx="2930100" cy="338700"/>
            </a:xfrm>
            <a:prstGeom prst="rect">
              <a:avLst/>
            </a:prstGeom>
            <a:noFill/>
            <a:ln>
              <a:noFill/>
            </a:ln>
          </p:spPr>
          <p:txBody>
            <a:bodyPr anchorCtr="0" anchor="ctr" bIns="91425" lIns="91425" rIns="91425" tIns="91425">
              <a:noAutofit/>
            </a:bodyPr>
            <a:lstStyle/>
            <a:p>
              <a:pPr lvl="0" rtl="0">
                <a:spcBef>
                  <a:spcPts val="0"/>
                </a:spcBef>
                <a:buNone/>
              </a:pPr>
              <a:r>
                <a:rPr b="1" lang="en" sz="1200">
                  <a:solidFill>
                    <a:srgbClr val="666666"/>
                  </a:solidFill>
                  <a:latin typeface="Trebuchet MS"/>
                  <a:ea typeface="Trebuchet MS"/>
                  <a:cs typeface="Trebuchet MS"/>
                  <a:sym typeface="Trebuchet MS"/>
                </a:rPr>
                <a:t>Otomasyon sistemlerinin izlenmesi</a:t>
              </a:r>
            </a:p>
          </p:txBody>
        </p:sp>
      </p:grpSp>
      <p:grpSp>
        <p:nvGrpSpPr>
          <p:cNvPr id="146" name="Shape 146"/>
          <p:cNvGrpSpPr/>
          <p:nvPr/>
        </p:nvGrpSpPr>
        <p:grpSpPr>
          <a:xfrm>
            <a:off x="4824000" y="4149775"/>
            <a:ext cx="4243800" cy="732400"/>
            <a:chOff x="4824000" y="3143150"/>
            <a:chExt cx="4243800" cy="732400"/>
          </a:xfrm>
        </p:grpSpPr>
        <p:sp>
          <p:nvSpPr>
            <p:cNvPr id="147" name="Shape 147"/>
            <p:cNvSpPr txBox="1"/>
            <p:nvPr/>
          </p:nvSpPr>
          <p:spPr>
            <a:xfrm>
              <a:off x="4824000" y="3481950"/>
              <a:ext cx="4243800" cy="393600"/>
            </a:xfrm>
            <a:prstGeom prst="rect">
              <a:avLst/>
            </a:prstGeom>
            <a:noFill/>
            <a:ln>
              <a:noFill/>
            </a:ln>
          </p:spPr>
          <p:txBody>
            <a:bodyPr anchorCtr="0" anchor="ctr" bIns="91425" lIns="91425" rIns="91425" tIns="91425">
              <a:noAutofit/>
            </a:bodyPr>
            <a:lstStyle/>
            <a:p>
              <a:pPr lvl="0" rtl="0">
                <a:spcBef>
                  <a:spcPts val="0"/>
                </a:spcBef>
                <a:buNone/>
              </a:pPr>
              <a:r>
                <a:rPr lang="en" sz="1000">
                  <a:solidFill>
                    <a:srgbClr val="666666"/>
                  </a:solidFill>
                  <a:latin typeface="Trebuchet MS"/>
                  <a:ea typeface="Trebuchet MS"/>
                  <a:cs typeface="Trebuchet MS"/>
                  <a:sym typeface="Trebuchet MS"/>
                </a:rPr>
                <a:t>Lojistik araçların yada soğuk zincirin takibinin gerektiği araçlarda konum verileri ve sensör değerlerinin izlenmesi</a:t>
              </a:r>
            </a:p>
          </p:txBody>
        </p:sp>
        <p:sp>
          <p:nvSpPr>
            <p:cNvPr id="148" name="Shape 148"/>
            <p:cNvSpPr txBox="1"/>
            <p:nvPr/>
          </p:nvSpPr>
          <p:spPr>
            <a:xfrm>
              <a:off x="4824000" y="3143150"/>
              <a:ext cx="3325200" cy="338700"/>
            </a:xfrm>
            <a:prstGeom prst="rect">
              <a:avLst/>
            </a:prstGeom>
            <a:noFill/>
            <a:ln>
              <a:noFill/>
            </a:ln>
          </p:spPr>
          <p:txBody>
            <a:bodyPr anchorCtr="0" anchor="ctr" bIns="91425" lIns="91425" rIns="91425" tIns="91425">
              <a:noAutofit/>
            </a:bodyPr>
            <a:lstStyle/>
            <a:p>
              <a:pPr lvl="0" rtl="0">
                <a:spcBef>
                  <a:spcPts val="0"/>
                </a:spcBef>
                <a:buNone/>
              </a:pPr>
              <a:r>
                <a:rPr b="1" lang="en" sz="1200">
                  <a:solidFill>
                    <a:srgbClr val="666666"/>
                  </a:solidFill>
                  <a:latin typeface="Trebuchet MS"/>
                  <a:ea typeface="Trebuchet MS"/>
                  <a:cs typeface="Trebuchet MS"/>
                  <a:sym typeface="Trebuchet MS"/>
                </a:rPr>
                <a:t>Araçların izlenmesi</a:t>
              </a:r>
            </a:p>
          </p:txBody>
        </p:sp>
      </p:grpSp>
      <p:sp>
        <p:nvSpPr>
          <p:cNvPr id="149" name="Shape 149"/>
          <p:cNvSpPr/>
          <p:nvPr/>
        </p:nvSpPr>
        <p:spPr>
          <a:xfrm>
            <a:off x="4258273" y="1297274"/>
            <a:ext cx="404100" cy="393600"/>
          </a:xfrm>
          <a:custGeom>
            <a:pathLst>
              <a:path extrusionOk="0" h="120000" w="120000">
                <a:moveTo>
                  <a:pt x="60000" y="43777"/>
                </a:moveTo>
                <a:cubicBezTo>
                  <a:pt x="51014" y="43777"/>
                  <a:pt x="43671" y="51138"/>
                  <a:pt x="43671" y="60145"/>
                </a:cubicBezTo>
                <a:cubicBezTo>
                  <a:pt x="43671" y="69152"/>
                  <a:pt x="51014" y="76513"/>
                  <a:pt x="60000" y="76513"/>
                </a:cubicBezTo>
                <a:cubicBezTo>
                  <a:pt x="68985" y="76513"/>
                  <a:pt x="76328" y="69152"/>
                  <a:pt x="76328" y="60145"/>
                </a:cubicBezTo>
                <a:cubicBezTo>
                  <a:pt x="76328" y="51138"/>
                  <a:pt x="68985" y="43777"/>
                  <a:pt x="60000" y="43777"/>
                </a:cubicBezTo>
                <a:close/>
                <a:moveTo>
                  <a:pt x="60000" y="71089"/>
                </a:moveTo>
                <a:cubicBezTo>
                  <a:pt x="54009" y="71089"/>
                  <a:pt x="49082" y="66150"/>
                  <a:pt x="49082" y="60145"/>
                </a:cubicBezTo>
                <a:cubicBezTo>
                  <a:pt x="49082" y="54140"/>
                  <a:pt x="54009" y="49200"/>
                  <a:pt x="60000" y="49200"/>
                </a:cubicBezTo>
                <a:cubicBezTo>
                  <a:pt x="65990" y="49200"/>
                  <a:pt x="70917" y="54140"/>
                  <a:pt x="70917" y="60145"/>
                </a:cubicBezTo>
                <a:cubicBezTo>
                  <a:pt x="70917" y="66150"/>
                  <a:pt x="65990" y="71089"/>
                  <a:pt x="60000" y="71089"/>
                </a:cubicBezTo>
                <a:close/>
                <a:moveTo>
                  <a:pt x="60000" y="21888"/>
                </a:moveTo>
                <a:cubicBezTo>
                  <a:pt x="39033" y="21888"/>
                  <a:pt x="21835" y="39128"/>
                  <a:pt x="21835" y="60145"/>
                </a:cubicBezTo>
                <a:cubicBezTo>
                  <a:pt x="21835" y="81162"/>
                  <a:pt x="39033" y="98401"/>
                  <a:pt x="60000" y="98401"/>
                </a:cubicBezTo>
                <a:cubicBezTo>
                  <a:pt x="80966" y="98401"/>
                  <a:pt x="98164" y="81162"/>
                  <a:pt x="98164" y="60145"/>
                </a:cubicBezTo>
                <a:cubicBezTo>
                  <a:pt x="98164" y="39128"/>
                  <a:pt x="80966" y="21888"/>
                  <a:pt x="60000" y="21888"/>
                </a:cubicBezTo>
                <a:close/>
                <a:moveTo>
                  <a:pt x="60000" y="92978"/>
                </a:moveTo>
                <a:cubicBezTo>
                  <a:pt x="42028" y="92978"/>
                  <a:pt x="27246" y="78159"/>
                  <a:pt x="27246" y="60145"/>
                </a:cubicBezTo>
                <a:cubicBezTo>
                  <a:pt x="27246" y="42130"/>
                  <a:pt x="42028" y="27312"/>
                  <a:pt x="60000" y="27312"/>
                </a:cubicBezTo>
                <a:cubicBezTo>
                  <a:pt x="77971" y="27312"/>
                  <a:pt x="92753" y="42130"/>
                  <a:pt x="92753" y="60145"/>
                </a:cubicBezTo>
                <a:cubicBezTo>
                  <a:pt x="92753" y="78159"/>
                  <a:pt x="77971" y="92978"/>
                  <a:pt x="60000" y="92978"/>
                </a:cubicBezTo>
                <a:close/>
                <a:moveTo>
                  <a:pt x="101449" y="103341"/>
                </a:moveTo>
                <a:cubicBezTo>
                  <a:pt x="112946" y="92397"/>
                  <a:pt x="120000" y="77094"/>
                  <a:pt x="120000" y="60145"/>
                </a:cubicBezTo>
                <a:cubicBezTo>
                  <a:pt x="120000" y="26828"/>
                  <a:pt x="93236" y="0"/>
                  <a:pt x="60000" y="0"/>
                </a:cubicBezTo>
                <a:cubicBezTo>
                  <a:pt x="26763" y="0"/>
                  <a:pt x="0" y="26828"/>
                  <a:pt x="0" y="60145"/>
                </a:cubicBezTo>
                <a:cubicBezTo>
                  <a:pt x="0" y="77094"/>
                  <a:pt x="7149" y="92397"/>
                  <a:pt x="18550" y="103341"/>
                </a:cubicBezTo>
                <a:lnTo>
                  <a:pt x="11787" y="115351"/>
                </a:lnTo>
                <a:cubicBezTo>
                  <a:pt x="11207" y="115932"/>
                  <a:pt x="10917" y="116416"/>
                  <a:pt x="10917" y="117288"/>
                </a:cubicBezTo>
                <a:cubicBezTo>
                  <a:pt x="10917" y="118934"/>
                  <a:pt x="11980" y="120000"/>
                  <a:pt x="13623" y="120000"/>
                </a:cubicBezTo>
                <a:cubicBezTo>
                  <a:pt x="14492" y="120000"/>
                  <a:pt x="14975" y="119709"/>
                  <a:pt x="15555" y="119225"/>
                </a:cubicBezTo>
                <a:cubicBezTo>
                  <a:pt x="15845" y="118934"/>
                  <a:pt x="16135" y="118353"/>
                  <a:pt x="16135" y="118062"/>
                </a:cubicBezTo>
                <a:lnTo>
                  <a:pt x="22415" y="106924"/>
                </a:lnTo>
                <a:cubicBezTo>
                  <a:pt x="32753" y="115060"/>
                  <a:pt x="45603" y="120000"/>
                  <a:pt x="60000" y="120000"/>
                </a:cubicBezTo>
                <a:cubicBezTo>
                  <a:pt x="74202" y="120000"/>
                  <a:pt x="87246" y="115060"/>
                  <a:pt x="97681" y="106924"/>
                </a:cubicBezTo>
                <a:lnTo>
                  <a:pt x="103864" y="118062"/>
                </a:lnTo>
                <a:cubicBezTo>
                  <a:pt x="104154" y="119225"/>
                  <a:pt x="105314" y="120000"/>
                  <a:pt x="106376" y="120000"/>
                </a:cubicBezTo>
                <a:cubicBezTo>
                  <a:pt x="108019" y="120000"/>
                  <a:pt x="109082" y="118934"/>
                  <a:pt x="109082" y="117288"/>
                </a:cubicBezTo>
                <a:cubicBezTo>
                  <a:pt x="109082" y="116416"/>
                  <a:pt x="108792" y="115932"/>
                  <a:pt x="108309" y="115351"/>
                </a:cubicBezTo>
                <a:lnTo>
                  <a:pt x="101449" y="103341"/>
                </a:lnTo>
                <a:close/>
                <a:moveTo>
                  <a:pt x="60000" y="114769"/>
                </a:moveTo>
                <a:cubicBezTo>
                  <a:pt x="30048" y="114769"/>
                  <a:pt x="5507" y="90169"/>
                  <a:pt x="5507" y="60145"/>
                </a:cubicBezTo>
                <a:cubicBezTo>
                  <a:pt x="5507" y="30121"/>
                  <a:pt x="30048" y="5520"/>
                  <a:pt x="60000" y="5520"/>
                </a:cubicBezTo>
                <a:cubicBezTo>
                  <a:pt x="90048" y="5520"/>
                  <a:pt x="114589" y="30121"/>
                  <a:pt x="114589" y="60145"/>
                </a:cubicBezTo>
                <a:cubicBezTo>
                  <a:pt x="114589" y="90169"/>
                  <a:pt x="90048" y="114769"/>
                  <a:pt x="60000" y="11476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50" name="Shape 150"/>
          <p:cNvSpPr/>
          <p:nvPr/>
        </p:nvSpPr>
        <p:spPr>
          <a:xfrm>
            <a:off x="4258275" y="2326614"/>
            <a:ext cx="404100" cy="352200"/>
          </a:xfrm>
          <a:custGeom>
            <a:pathLst>
              <a:path extrusionOk="0" h="120000" w="120000">
                <a:moveTo>
                  <a:pt x="38089" y="77378"/>
                </a:moveTo>
                <a:cubicBezTo>
                  <a:pt x="42249" y="82161"/>
                  <a:pt x="48813" y="82161"/>
                  <a:pt x="52973" y="77378"/>
                </a:cubicBezTo>
                <a:lnTo>
                  <a:pt x="80616" y="45597"/>
                </a:lnTo>
                <a:cubicBezTo>
                  <a:pt x="81633" y="44428"/>
                  <a:pt x="81633" y="42621"/>
                  <a:pt x="80616" y="41452"/>
                </a:cubicBezTo>
                <a:cubicBezTo>
                  <a:pt x="79599" y="40177"/>
                  <a:pt x="78027" y="40177"/>
                  <a:pt x="77010" y="41452"/>
                </a:cubicBezTo>
                <a:lnTo>
                  <a:pt x="49275" y="73232"/>
                </a:lnTo>
                <a:cubicBezTo>
                  <a:pt x="47241" y="75571"/>
                  <a:pt x="44098" y="75571"/>
                  <a:pt x="41972" y="73232"/>
                </a:cubicBezTo>
                <a:cubicBezTo>
                  <a:pt x="39938" y="70788"/>
                  <a:pt x="39938" y="67174"/>
                  <a:pt x="41972" y="64836"/>
                </a:cubicBezTo>
                <a:lnTo>
                  <a:pt x="49275" y="56439"/>
                </a:lnTo>
                <a:lnTo>
                  <a:pt x="86070" y="14136"/>
                </a:lnTo>
                <a:lnTo>
                  <a:pt x="82465" y="9884"/>
                </a:lnTo>
                <a:lnTo>
                  <a:pt x="38089" y="60903"/>
                </a:lnTo>
                <a:cubicBezTo>
                  <a:pt x="33929" y="65155"/>
                  <a:pt x="33929" y="72595"/>
                  <a:pt x="38089" y="77378"/>
                </a:cubicBezTo>
                <a:close/>
                <a:moveTo>
                  <a:pt x="15901" y="101718"/>
                </a:moveTo>
                <a:cubicBezTo>
                  <a:pt x="5731" y="90026"/>
                  <a:pt x="5731" y="72063"/>
                  <a:pt x="15901" y="60265"/>
                </a:cubicBezTo>
                <a:lnTo>
                  <a:pt x="15901" y="60265"/>
                </a:lnTo>
                <a:lnTo>
                  <a:pt x="15901" y="60265"/>
                </a:lnTo>
                <a:lnTo>
                  <a:pt x="54545" y="15943"/>
                </a:lnTo>
                <a:cubicBezTo>
                  <a:pt x="55562" y="14667"/>
                  <a:pt x="55562" y="12967"/>
                  <a:pt x="54545" y="11691"/>
                </a:cubicBezTo>
                <a:cubicBezTo>
                  <a:pt x="53528" y="10522"/>
                  <a:pt x="51956" y="10522"/>
                  <a:pt x="50847" y="11691"/>
                </a:cubicBezTo>
                <a:lnTo>
                  <a:pt x="12295" y="56120"/>
                </a:lnTo>
                <a:cubicBezTo>
                  <a:pt x="0" y="70256"/>
                  <a:pt x="0" y="91833"/>
                  <a:pt x="12295" y="105863"/>
                </a:cubicBezTo>
                <a:cubicBezTo>
                  <a:pt x="24499" y="120000"/>
                  <a:pt x="44375" y="120000"/>
                  <a:pt x="56579" y="105863"/>
                </a:cubicBezTo>
                <a:lnTo>
                  <a:pt x="52973" y="101718"/>
                </a:lnTo>
                <a:cubicBezTo>
                  <a:pt x="42526" y="113410"/>
                  <a:pt x="26070" y="113410"/>
                  <a:pt x="15901" y="101718"/>
                </a:cubicBezTo>
                <a:close/>
                <a:moveTo>
                  <a:pt x="111956" y="9353"/>
                </a:moveTo>
                <a:cubicBezTo>
                  <a:pt x="103821" y="0"/>
                  <a:pt x="90508" y="0"/>
                  <a:pt x="82465" y="9353"/>
                </a:cubicBezTo>
                <a:lnTo>
                  <a:pt x="86070" y="13498"/>
                </a:lnTo>
                <a:cubicBezTo>
                  <a:pt x="92080" y="6589"/>
                  <a:pt x="102064" y="6589"/>
                  <a:pt x="108258" y="13498"/>
                </a:cubicBezTo>
                <a:cubicBezTo>
                  <a:pt x="114268" y="20407"/>
                  <a:pt x="114268" y="31780"/>
                  <a:pt x="108258" y="39007"/>
                </a:cubicBezTo>
                <a:lnTo>
                  <a:pt x="52973" y="101399"/>
                </a:lnTo>
                <a:lnTo>
                  <a:pt x="56579" y="105651"/>
                </a:lnTo>
                <a:lnTo>
                  <a:pt x="111956" y="43259"/>
                </a:lnTo>
                <a:cubicBezTo>
                  <a:pt x="120000" y="33906"/>
                  <a:pt x="120000" y="18919"/>
                  <a:pt x="111956" y="9353"/>
                </a:cubicBezTo>
                <a:close/>
                <a:moveTo>
                  <a:pt x="56579" y="56120"/>
                </a:moveTo>
                <a:lnTo>
                  <a:pt x="56579" y="56120"/>
                </a:lnTo>
                <a:lnTo>
                  <a:pt x="56579" y="56120"/>
                </a:lnTo>
                <a:lnTo>
                  <a:pt x="56579" y="56120"/>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51" name="Shape 151"/>
          <p:cNvSpPr/>
          <p:nvPr/>
        </p:nvSpPr>
        <p:spPr>
          <a:xfrm>
            <a:off x="4258301" y="3345540"/>
            <a:ext cx="404100" cy="327600"/>
          </a:xfrm>
          <a:custGeom>
            <a:pathLst>
              <a:path extrusionOk="0" h="120000" w="120000">
                <a:moveTo>
                  <a:pt x="26688" y="66614"/>
                </a:moveTo>
                <a:cubicBezTo>
                  <a:pt x="17695" y="66614"/>
                  <a:pt x="10346" y="75708"/>
                  <a:pt x="10346" y="86692"/>
                </a:cubicBezTo>
                <a:cubicBezTo>
                  <a:pt x="10346" y="88700"/>
                  <a:pt x="11410" y="90000"/>
                  <a:pt x="13053" y="90000"/>
                </a:cubicBezTo>
                <a:cubicBezTo>
                  <a:pt x="14697" y="90000"/>
                  <a:pt x="15761" y="88700"/>
                  <a:pt x="15761" y="86692"/>
                </a:cubicBezTo>
                <a:cubicBezTo>
                  <a:pt x="15761" y="79370"/>
                  <a:pt x="20692" y="73346"/>
                  <a:pt x="26688" y="73346"/>
                </a:cubicBezTo>
                <a:cubicBezTo>
                  <a:pt x="28331" y="73346"/>
                  <a:pt x="29395" y="72047"/>
                  <a:pt x="29395" y="70039"/>
                </a:cubicBezTo>
                <a:cubicBezTo>
                  <a:pt x="29395" y="68031"/>
                  <a:pt x="28331" y="66614"/>
                  <a:pt x="26688" y="66614"/>
                </a:cubicBezTo>
                <a:close/>
                <a:moveTo>
                  <a:pt x="92151" y="66614"/>
                </a:moveTo>
                <a:cubicBezTo>
                  <a:pt x="83158" y="66614"/>
                  <a:pt x="75809" y="75708"/>
                  <a:pt x="75809" y="86692"/>
                </a:cubicBezTo>
                <a:cubicBezTo>
                  <a:pt x="75809" y="88700"/>
                  <a:pt x="76873" y="90000"/>
                  <a:pt x="78517" y="90000"/>
                </a:cubicBezTo>
                <a:cubicBezTo>
                  <a:pt x="80161" y="90000"/>
                  <a:pt x="81321" y="88700"/>
                  <a:pt x="81321" y="86692"/>
                </a:cubicBezTo>
                <a:cubicBezTo>
                  <a:pt x="81321" y="79370"/>
                  <a:pt x="86156" y="73346"/>
                  <a:pt x="92151" y="73346"/>
                </a:cubicBezTo>
                <a:cubicBezTo>
                  <a:pt x="93795" y="73346"/>
                  <a:pt x="94955" y="72047"/>
                  <a:pt x="94955" y="70039"/>
                </a:cubicBezTo>
                <a:cubicBezTo>
                  <a:pt x="94955" y="68031"/>
                  <a:pt x="93795" y="66614"/>
                  <a:pt x="92151" y="66614"/>
                </a:cubicBezTo>
                <a:close/>
                <a:moveTo>
                  <a:pt x="116712" y="72047"/>
                </a:moveTo>
                <a:lnTo>
                  <a:pt x="96792" y="13346"/>
                </a:lnTo>
                <a:lnTo>
                  <a:pt x="96792" y="13346"/>
                </a:lnTo>
                <a:cubicBezTo>
                  <a:pt x="94665" y="5669"/>
                  <a:pt x="88670" y="0"/>
                  <a:pt x="81514" y="0"/>
                </a:cubicBezTo>
                <a:cubicBezTo>
                  <a:pt x="72522" y="0"/>
                  <a:pt x="65173" y="8976"/>
                  <a:pt x="65173" y="19960"/>
                </a:cubicBezTo>
                <a:lnTo>
                  <a:pt x="54246" y="19960"/>
                </a:lnTo>
                <a:cubicBezTo>
                  <a:pt x="54246" y="8976"/>
                  <a:pt x="46897" y="0"/>
                  <a:pt x="37904" y="0"/>
                </a:cubicBezTo>
                <a:cubicBezTo>
                  <a:pt x="30749" y="0"/>
                  <a:pt x="24754" y="5669"/>
                  <a:pt x="22626" y="13346"/>
                </a:cubicBezTo>
                <a:lnTo>
                  <a:pt x="22626" y="13346"/>
                </a:lnTo>
                <a:lnTo>
                  <a:pt x="2707" y="72047"/>
                </a:lnTo>
                <a:cubicBezTo>
                  <a:pt x="1063" y="76299"/>
                  <a:pt x="0" y="81377"/>
                  <a:pt x="0" y="86692"/>
                </a:cubicBezTo>
                <a:cubicBezTo>
                  <a:pt x="0" y="105000"/>
                  <a:pt x="12280" y="120000"/>
                  <a:pt x="27268" y="120000"/>
                </a:cubicBezTo>
                <a:cubicBezTo>
                  <a:pt x="40322" y="120000"/>
                  <a:pt x="51539" y="108661"/>
                  <a:pt x="53956" y="93307"/>
                </a:cubicBezTo>
                <a:lnTo>
                  <a:pt x="66043" y="93307"/>
                </a:lnTo>
                <a:cubicBezTo>
                  <a:pt x="68460" y="108661"/>
                  <a:pt x="79677" y="120000"/>
                  <a:pt x="92731" y="120000"/>
                </a:cubicBezTo>
                <a:cubicBezTo>
                  <a:pt x="107719" y="120000"/>
                  <a:pt x="120000" y="105000"/>
                  <a:pt x="120000" y="86692"/>
                </a:cubicBezTo>
                <a:cubicBezTo>
                  <a:pt x="119516" y="81377"/>
                  <a:pt x="118356" y="76653"/>
                  <a:pt x="116712" y="72047"/>
                </a:cubicBezTo>
                <a:close/>
                <a:moveTo>
                  <a:pt x="26688" y="113385"/>
                </a:moveTo>
                <a:cubicBezTo>
                  <a:pt x="14697" y="113385"/>
                  <a:pt x="4834" y="101338"/>
                  <a:pt x="4834" y="86692"/>
                </a:cubicBezTo>
                <a:cubicBezTo>
                  <a:pt x="4834" y="72047"/>
                  <a:pt x="14697" y="60000"/>
                  <a:pt x="26688" y="60000"/>
                </a:cubicBezTo>
                <a:cubicBezTo>
                  <a:pt x="38678" y="60000"/>
                  <a:pt x="48541" y="72047"/>
                  <a:pt x="48541" y="86692"/>
                </a:cubicBezTo>
                <a:cubicBezTo>
                  <a:pt x="48541" y="101338"/>
                  <a:pt x="38678" y="113385"/>
                  <a:pt x="26688" y="113385"/>
                </a:cubicBezTo>
                <a:close/>
                <a:moveTo>
                  <a:pt x="48541" y="66614"/>
                </a:moveTo>
                <a:cubicBezTo>
                  <a:pt x="43609" y="58700"/>
                  <a:pt x="35680" y="53385"/>
                  <a:pt x="26688" y="53385"/>
                </a:cubicBezTo>
                <a:cubicBezTo>
                  <a:pt x="21756" y="53385"/>
                  <a:pt x="16921" y="55039"/>
                  <a:pt x="13053" y="57992"/>
                </a:cubicBezTo>
                <a:lnTo>
                  <a:pt x="27751" y="14645"/>
                </a:lnTo>
                <a:lnTo>
                  <a:pt x="27751" y="14645"/>
                </a:lnTo>
                <a:cubicBezTo>
                  <a:pt x="29395" y="10039"/>
                  <a:pt x="33263" y="6968"/>
                  <a:pt x="37614" y="6968"/>
                </a:cubicBezTo>
                <a:cubicBezTo>
                  <a:pt x="43319" y="6968"/>
                  <a:pt x="47961" y="12283"/>
                  <a:pt x="48541" y="19015"/>
                </a:cubicBezTo>
                <a:lnTo>
                  <a:pt x="48541" y="19015"/>
                </a:lnTo>
                <a:lnTo>
                  <a:pt x="48541" y="66614"/>
                </a:lnTo>
                <a:close/>
                <a:moveTo>
                  <a:pt x="64883" y="86692"/>
                </a:moveTo>
                <a:lnTo>
                  <a:pt x="53956" y="86692"/>
                </a:lnTo>
                <a:lnTo>
                  <a:pt x="53956" y="79960"/>
                </a:lnTo>
                <a:lnTo>
                  <a:pt x="64883" y="79960"/>
                </a:lnTo>
                <a:lnTo>
                  <a:pt x="64883" y="86692"/>
                </a:lnTo>
                <a:close/>
                <a:moveTo>
                  <a:pt x="64883" y="73346"/>
                </a:moveTo>
                <a:lnTo>
                  <a:pt x="53956" y="73346"/>
                </a:lnTo>
                <a:lnTo>
                  <a:pt x="53956" y="26692"/>
                </a:lnTo>
                <a:lnTo>
                  <a:pt x="64883" y="26692"/>
                </a:lnTo>
                <a:lnTo>
                  <a:pt x="64883" y="73346"/>
                </a:lnTo>
                <a:close/>
                <a:moveTo>
                  <a:pt x="70394" y="19015"/>
                </a:moveTo>
                <a:lnTo>
                  <a:pt x="70394" y="19015"/>
                </a:lnTo>
                <a:cubicBezTo>
                  <a:pt x="70878" y="12283"/>
                  <a:pt x="75519" y="6614"/>
                  <a:pt x="81321" y="6614"/>
                </a:cubicBezTo>
                <a:cubicBezTo>
                  <a:pt x="85672" y="6614"/>
                  <a:pt x="89443" y="10039"/>
                  <a:pt x="91087" y="14291"/>
                </a:cubicBezTo>
                <a:lnTo>
                  <a:pt x="91087" y="14291"/>
                </a:lnTo>
                <a:lnTo>
                  <a:pt x="105882" y="57637"/>
                </a:lnTo>
                <a:cubicBezTo>
                  <a:pt x="101724" y="54685"/>
                  <a:pt x="97082" y="53031"/>
                  <a:pt x="92151" y="53031"/>
                </a:cubicBezTo>
                <a:cubicBezTo>
                  <a:pt x="83158" y="53031"/>
                  <a:pt x="75229" y="58346"/>
                  <a:pt x="70394" y="66377"/>
                </a:cubicBezTo>
                <a:lnTo>
                  <a:pt x="70394" y="19015"/>
                </a:lnTo>
                <a:close/>
                <a:moveTo>
                  <a:pt x="92151" y="113385"/>
                </a:moveTo>
                <a:cubicBezTo>
                  <a:pt x="80161" y="113385"/>
                  <a:pt x="70394" y="101338"/>
                  <a:pt x="70394" y="86692"/>
                </a:cubicBezTo>
                <a:cubicBezTo>
                  <a:pt x="70394" y="72047"/>
                  <a:pt x="80161" y="60000"/>
                  <a:pt x="92151" y="60000"/>
                </a:cubicBezTo>
                <a:cubicBezTo>
                  <a:pt x="104238" y="60000"/>
                  <a:pt x="114004" y="72047"/>
                  <a:pt x="114004" y="86692"/>
                </a:cubicBezTo>
                <a:cubicBezTo>
                  <a:pt x="114004" y="101338"/>
                  <a:pt x="104238" y="113385"/>
                  <a:pt x="92151" y="113385"/>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152" name="Shape 152"/>
          <p:cNvSpPr/>
          <p:nvPr/>
        </p:nvSpPr>
        <p:spPr>
          <a:xfrm>
            <a:off x="4258272" y="4319182"/>
            <a:ext cx="404100" cy="393600"/>
          </a:xfrm>
          <a:custGeom>
            <a:pathLst>
              <a:path extrusionOk="0" h="120000" w="120000">
                <a:moveTo>
                  <a:pt x="60000" y="54589"/>
                </a:moveTo>
                <a:cubicBezTo>
                  <a:pt x="57004" y="54589"/>
                  <a:pt x="54589" y="57004"/>
                  <a:pt x="54589" y="60000"/>
                </a:cubicBezTo>
                <a:cubicBezTo>
                  <a:pt x="54589" y="62995"/>
                  <a:pt x="57004" y="65410"/>
                  <a:pt x="60000" y="65410"/>
                </a:cubicBezTo>
                <a:cubicBezTo>
                  <a:pt x="62995" y="65410"/>
                  <a:pt x="65507" y="62995"/>
                  <a:pt x="65507" y="60000"/>
                </a:cubicBezTo>
                <a:cubicBezTo>
                  <a:pt x="65507" y="57004"/>
                  <a:pt x="62995" y="54589"/>
                  <a:pt x="60000" y="54589"/>
                </a:cubicBezTo>
                <a:close/>
                <a:moveTo>
                  <a:pt x="120000" y="60000"/>
                </a:moveTo>
                <a:cubicBezTo>
                  <a:pt x="120000" y="53429"/>
                  <a:pt x="112077" y="47729"/>
                  <a:pt x="99516" y="43671"/>
                </a:cubicBezTo>
                <a:cubicBezTo>
                  <a:pt x="105507" y="31884"/>
                  <a:pt x="107149" y="22125"/>
                  <a:pt x="102512" y="17487"/>
                </a:cubicBezTo>
                <a:cubicBezTo>
                  <a:pt x="97874" y="12850"/>
                  <a:pt x="88115" y="14202"/>
                  <a:pt x="76328" y="20483"/>
                </a:cubicBezTo>
                <a:cubicBezTo>
                  <a:pt x="72270" y="7922"/>
                  <a:pt x="66570" y="0"/>
                  <a:pt x="60000" y="0"/>
                </a:cubicBezTo>
                <a:cubicBezTo>
                  <a:pt x="53429" y="0"/>
                  <a:pt x="47729" y="7922"/>
                  <a:pt x="43671" y="20483"/>
                </a:cubicBezTo>
                <a:cubicBezTo>
                  <a:pt x="31884" y="14492"/>
                  <a:pt x="22125" y="12850"/>
                  <a:pt x="17487" y="17487"/>
                </a:cubicBezTo>
                <a:cubicBezTo>
                  <a:pt x="12850" y="22125"/>
                  <a:pt x="14202" y="31884"/>
                  <a:pt x="20483" y="43671"/>
                </a:cubicBezTo>
                <a:cubicBezTo>
                  <a:pt x="7922" y="47729"/>
                  <a:pt x="0" y="53429"/>
                  <a:pt x="0" y="60000"/>
                </a:cubicBezTo>
                <a:cubicBezTo>
                  <a:pt x="0" y="66570"/>
                  <a:pt x="7922" y="72270"/>
                  <a:pt x="20483" y="76328"/>
                </a:cubicBezTo>
                <a:cubicBezTo>
                  <a:pt x="14492" y="88115"/>
                  <a:pt x="12850" y="97874"/>
                  <a:pt x="17487" y="102512"/>
                </a:cubicBezTo>
                <a:cubicBezTo>
                  <a:pt x="22125" y="107149"/>
                  <a:pt x="31884" y="105797"/>
                  <a:pt x="43671" y="99516"/>
                </a:cubicBezTo>
                <a:cubicBezTo>
                  <a:pt x="47729" y="112077"/>
                  <a:pt x="53429" y="120000"/>
                  <a:pt x="60000" y="120000"/>
                </a:cubicBezTo>
                <a:cubicBezTo>
                  <a:pt x="66570" y="120000"/>
                  <a:pt x="72270" y="112077"/>
                  <a:pt x="76328" y="99516"/>
                </a:cubicBezTo>
                <a:cubicBezTo>
                  <a:pt x="88115" y="105507"/>
                  <a:pt x="97874" y="107149"/>
                  <a:pt x="102512" y="102512"/>
                </a:cubicBezTo>
                <a:cubicBezTo>
                  <a:pt x="107149" y="97874"/>
                  <a:pt x="105797" y="88115"/>
                  <a:pt x="99516" y="76328"/>
                </a:cubicBezTo>
                <a:cubicBezTo>
                  <a:pt x="112077" y="72270"/>
                  <a:pt x="120000" y="66570"/>
                  <a:pt x="120000" y="60000"/>
                </a:cubicBezTo>
                <a:close/>
                <a:moveTo>
                  <a:pt x="5507" y="60000"/>
                </a:moveTo>
                <a:cubicBezTo>
                  <a:pt x="5507" y="55362"/>
                  <a:pt x="12270" y="51014"/>
                  <a:pt x="22898" y="48019"/>
                </a:cubicBezTo>
                <a:cubicBezTo>
                  <a:pt x="25120" y="51787"/>
                  <a:pt x="27826" y="55942"/>
                  <a:pt x="31111" y="60000"/>
                </a:cubicBezTo>
                <a:cubicBezTo>
                  <a:pt x="28115" y="64057"/>
                  <a:pt x="25120" y="68212"/>
                  <a:pt x="22898" y="71980"/>
                </a:cubicBezTo>
                <a:cubicBezTo>
                  <a:pt x="12270" y="68985"/>
                  <a:pt x="5507" y="64637"/>
                  <a:pt x="5507" y="60000"/>
                </a:cubicBezTo>
                <a:close/>
                <a:moveTo>
                  <a:pt x="38454" y="51014"/>
                </a:moveTo>
                <a:cubicBezTo>
                  <a:pt x="37101" y="52657"/>
                  <a:pt x="35748" y="54299"/>
                  <a:pt x="34396" y="55652"/>
                </a:cubicBezTo>
                <a:cubicBezTo>
                  <a:pt x="31884" y="52657"/>
                  <a:pt x="29758" y="49661"/>
                  <a:pt x="28115" y="46666"/>
                </a:cubicBezTo>
                <a:cubicBezTo>
                  <a:pt x="31400" y="45797"/>
                  <a:pt x="35169" y="45314"/>
                  <a:pt x="39033" y="44734"/>
                </a:cubicBezTo>
                <a:cubicBezTo>
                  <a:pt x="38743" y="46956"/>
                  <a:pt x="38454" y="49082"/>
                  <a:pt x="38454" y="51014"/>
                </a:cubicBezTo>
                <a:close/>
                <a:moveTo>
                  <a:pt x="39033" y="74975"/>
                </a:moveTo>
                <a:cubicBezTo>
                  <a:pt x="35169" y="74492"/>
                  <a:pt x="31400" y="73913"/>
                  <a:pt x="28115" y="73043"/>
                </a:cubicBezTo>
                <a:cubicBezTo>
                  <a:pt x="30048" y="70048"/>
                  <a:pt x="32173" y="67053"/>
                  <a:pt x="34396" y="64057"/>
                </a:cubicBezTo>
                <a:cubicBezTo>
                  <a:pt x="35748" y="65700"/>
                  <a:pt x="37101" y="67053"/>
                  <a:pt x="38454" y="68695"/>
                </a:cubicBezTo>
                <a:cubicBezTo>
                  <a:pt x="38454" y="70917"/>
                  <a:pt x="38743" y="73043"/>
                  <a:pt x="39033" y="74975"/>
                </a:cubicBezTo>
                <a:close/>
                <a:moveTo>
                  <a:pt x="21545" y="98454"/>
                </a:moveTo>
                <a:cubicBezTo>
                  <a:pt x="18260" y="95169"/>
                  <a:pt x="19903" y="87246"/>
                  <a:pt x="25410" y="77681"/>
                </a:cubicBezTo>
                <a:cubicBezTo>
                  <a:pt x="29758" y="78840"/>
                  <a:pt x="34396" y="79903"/>
                  <a:pt x="39516" y="80483"/>
                </a:cubicBezTo>
                <a:cubicBezTo>
                  <a:pt x="40096" y="85603"/>
                  <a:pt x="41159" y="90241"/>
                  <a:pt x="42318" y="94589"/>
                </a:cubicBezTo>
                <a:cubicBezTo>
                  <a:pt x="32463" y="100096"/>
                  <a:pt x="24830" y="102028"/>
                  <a:pt x="21545" y="98454"/>
                </a:cubicBezTo>
                <a:close/>
                <a:moveTo>
                  <a:pt x="39516" y="39516"/>
                </a:moveTo>
                <a:cubicBezTo>
                  <a:pt x="34396" y="40096"/>
                  <a:pt x="29758" y="41159"/>
                  <a:pt x="25410" y="42318"/>
                </a:cubicBezTo>
                <a:cubicBezTo>
                  <a:pt x="19903" y="32463"/>
                  <a:pt x="18260" y="24830"/>
                  <a:pt x="21545" y="21545"/>
                </a:cubicBezTo>
                <a:cubicBezTo>
                  <a:pt x="24830" y="18260"/>
                  <a:pt x="32753" y="19903"/>
                  <a:pt x="42318" y="25410"/>
                </a:cubicBezTo>
                <a:cubicBezTo>
                  <a:pt x="41159" y="29758"/>
                  <a:pt x="40096" y="34396"/>
                  <a:pt x="39516" y="39516"/>
                </a:cubicBezTo>
                <a:close/>
                <a:moveTo>
                  <a:pt x="74975" y="39033"/>
                </a:moveTo>
                <a:cubicBezTo>
                  <a:pt x="73140" y="38743"/>
                  <a:pt x="70917" y="38743"/>
                  <a:pt x="68695" y="38454"/>
                </a:cubicBezTo>
                <a:cubicBezTo>
                  <a:pt x="67053" y="37101"/>
                  <a:pt x="65700" y="35748"/>
                  <a:pt x="64057" y="34396"/>
                </a:cubicBezTo>
                <a:cubicBezTo>
                  <a:pt x="67053" y="31884"/>
                  <a:pt x="70144" y="29758"/>
                  <a:pt x="73140" y="28115"/>
                </a:cubicBezTo>
                <a:cubicBezTo>
                  <a:pt x="73913" y="31400"/>
                  <a:pt x="74782" y="34879"/>
                  <a:pt x="74975" y="39033"/>
                </a:cubicBezTo>
                <a:close/>
                <a:moveTo>
                  <a:pt x="60000" y="5507"/>
                </a:moveTo>
                <a:cubicBezTo>
                  <a:pt x="64637" y="5507"/>
                  <a:pt x="68985" y="12270"/>
                  <a:pt x="71980" y="22898"/>
                </a:cubicBezTo>
                <a:cubicBezTo>
                  <a:pt x="68212" y="25120"/>
                  <a:pt x="64057" y="27826"/>
                  <a:pt x="60000" y="31111"/>
                </a:cubicBezTo>
                <a:cubicBezTo>
                  <a:pt x="55942" y="27826"/>
                  <a:pt x="51787" y="25120"/>
                  <a:pt x="48019" y="22898"/>
                </a:cubicBezTo>
                <a:cubicBezTo>
                  <a:pt x="51014" y="12270"/>
                  <a:pt x="55362" y="5507"/>
                  <a:pt x="60000" y="5507"/>
                </a:cubicBezTo>
                <a:close/>
                <a:moveTo>
                  <a:pt x="46666" y="28115"/>
                </a:moveTo>
                <a:cubicBezTo>
                  <a:pt x="49661" y="30048"/>
                  <a:pt x="52657" y="32173"/>
                  <a:pt x="55652" y="34396"/>
                </a:cubicBezTo>
                <a:cubicBezTo>
                  <a:pt x="54009" y="35748"/>
                  <a:pt x="52367" y="37101"/>
                  <a:pt x="51014" y="38454"/>
                </a:cubicBezTo>
                <a:cubicBezTo>
                  <a:pt x="48792" y="38454"/>
                  <a:pt x="46956" y="38743"/>
                  <a:pt x="44734" y="39033"/>
                </a:cubicBezTo>
                <a:cubicBezTo>
                  <a:pt x="45314" y="34879"/>
                  <a:pt x="46086" y="31400"/>
                  <a:pt x="46666" y="28115"/>
                </a:cubicBezTo>
                <a:close/>
                <a:moveTo>
                  <a:pt x="45024" y="80966"/>
                </a:moveTo>
                <a:cubicBezTo>
                  <a:pt x="46956" y="81256"/>
                  <a:pt x="49082" y="81256"/>
                  <a:pt x="51304" y="81545"/>
                </a:cubicBezTo>
                <a:cubicBezTo>
                  <a:pt x="52946" y="82898"/>
                  <a:pt x="54299" y="84251"/>
                  <a:pt x="55942" y="85603"/>
                </a:cubicBezTo>
                <a:cubicBezTo>
                  <a:pt x="52946" y="88115"/>
                  <a:pt x="49951" y="90241"/>
                  <a:pt x="46956" y="91884"/>
                </a:cubicBezTo>
                <a:cubicBezTo>
                  <a:pt x="46086" y="88599"/>
                  <a:pt x="45314" y="85120"/>
                  <a:pt x="45024" y="80966"/>
                </a:cubicBezTo>
                <a:close/>
                <a:moveTo>
                  <a:pt x="60000" y="114492"/>
                </a:moveTo>
                <a:cubicBezTo>
                  <a:pt x="55362" y="114492"/>
                  <a:pt x="51014" y="107729"/>
                  <a:pt x="48019" y="97101"/>
                </a:cubicBezTo>
                <a:cubicBezTo>
                  <a:pt x="51787" y="94879"/>
                  <a:pt x="55942" y="92173"/>
                  <a:pt x="60000" y="88888"/>
                </a:cubicBezTo>
                <a:cubicBezTo>
                  <a:pt x="64057" y="92173"/>
                  <a:pt x="68212" y="94879"/>
                  <a:pt x="71980" y="97101"/>
                </a:cubicBezTo>
                <a:cubicBezTo>
                  <a:pt x="68985" y="107729"/>
                  <a:pt x="64637" y="114492"/>
                  <a:pt x="60000" y="114492"/>
                </a:cubicBezTo>
                <a:close/>
                <a:moveTo>
                  <a:pt x="73333" y="91884"/>
                </a:moveTo>
                <a:cubicBezTo>
                  <a:pt x="70338" y="89951"/>
                  <a:pt x="67342" y="87826"/>
                  <a:pt x="64347" y="85603"/>
                </a:cubicBezTo>
                <a:cubicBezTo>
                  <a:pt x="65990" y="84251"/>
                  <a:pt x="67632" y="82898"/>
                  <a:pt x="68985" y="81545"/>
                </a:cubicBezTo>
                <a:cubicBezTo>
                  <a:pt x="71207" y="81545"/>
                  <a:pt x="73140" y="81256"/>
                  <a:pt x="75265" y="80966"/>
                </a:cubicBezTo>
                <a:cubicBezTo>
                  <a:pt x="74782" y="85120"/>
                  <a:pt x="73913" y="88599"/>
                  <a:pt x="73333" y="91884"/>
                </a:cubicBezTo>
                <a:close/>
                <a:moveTo>
                  <a:pt x="76135" y="66859"/>
                </a:moveTo>
                <a:cubicBezTo>
                  <a:pt x="74782" y="68405"/>
                  <a:pt x="73140" y="70048"/>
                  <a:pt x="71497" y="71690"/>
                </a:cubicBezTo>
                <a:cubicBezTo>
                  <a:pt x="69855" y="73333"/>
                  <a:pt x="68212" y="74975"/>
                  <a:pt x="66570" y="76328"/>
                </a:cubicBezTo>
                <a:cubicBezTo>
                  <a:pt x="64347" y="76328"/>
                  <a:pt x="62222" y="76618"/>
                  <a:pt x="59710" y="76618"/>
                </a:cubicBezTo>
                <a:cubicBezTo>
                  <a:pt x="57584" y="76618"/>
                  <a:pt x="55072" y="76618"/>
                  <a:pt x="52946" y="76328"/>
                </a:cubicBezTo>
                <a:cubicBezTo>
                  <a:pt x="51304" y="74975"/>
                  <a:pt x="49661" y="73333"/>
                  <a:pt x="48019" y="71690"/>
                </a:cubicBezTo>
                <a:cubicBezTo>
                  <a:pt x="46376" y="70048"/>
                  <a:pt x="44734" y="68405"/>
                  <a:pt x="43381" y="66859"/>
                </a:cubicBezTo>
                <a:cubicBezTo>
                  <a:pt x="43381" y="64637"/>
                  <a:pt x="43091" y="62415"/>
                  <a:pt x="43091" y="60000"/>
                </a:cubicBezTo>
                <a:cubicBezTo>
                  <a:pt x="43091" y="57584"/>
                  <a:pt x="43091" y="55362"/>
                  <a:pt x="43381" y="53140"/>
                </a:cubicBezTo>
                <a:cubicBezTo>
                  <a:pt x="44734" y="51594"/>
                  <a:pt x="46376" y="49951"/>
                  <a:pt x="48019" y="48309"/>
                </a:cubicBezTo>
                <a:cubicBezTo>
                  <a:pt x="49661" y="46666"/>
                  <a:pt x="51304" y="45024"/>
                  <a:pt x="52946" y="43671"/>
                </a:cubicBezTo>
                <a:cubicBezTo>
                  <a:pt x="55072" y="43671"/>
                  <a:pt x="57294" y="43381"/>
                  <a:pt x="59710" y="43381"/>
                </a:cubicBezTo>
                <a:cubicBezTo>
                  <a:pt x="61932" y="43381"/>
                  <a:pt x="64347" y="43381"/>
                  <a:pt x="66570" y="43671"/>
                </a:cubicBezTo>
                <a:cubicBezTo>
                  <a:pt x="68212" y="45024"/>
                  <a:pt x="69855" y="46666"/>
                  <a:pt x="71497" y="48309"/>
                </a:cubicBezTo>
                <a:cubicBezTo>
                  <a:pt x="73140" y="49951"/>
                  <a:pt x="74782" y="51594"/>
                  <a:pt x="76135" y="53140"/>
                </a:cubicBezTo>
                <a:cubicBezTo>
                  <a:pt x="76135" y="55362"/>
                  <a:pt x="76328" y="57584"/>
                  <a:pt x="76328" y="60000"/>
                </a:cubicBezTo>
                <a:cubicBezTo>
                  <a:pt x="76328" y="62415"/>
                  <a:pt x="76328" y="64637"/>
                  <a:pt x="76135" y="66859"/>
                </a:cubicBezTo>
                <a:close/>
                <a:moveTo>
                  <a:pt x="98454" y="21545"/>
                </a:moveTo>
                <a:cubicBezTo>
                  <a:pt x="101739" y="24830"/>
                  <a:pt x="100096" y="32753"/>
                  <a:pt x="94685" y="42318"/>
                </a:cubicBezTo>
                <a:cubicBezTo>
                  <a:pt x="90241" y="41159"/>
                  <a:pt x="85603" y="40096"/>
                  <a:pt x="80483" y="39516"/>
                </a:cubicBezTo>
                <a:cubicBezTo>
                  <a:pt x="79903" y="34396"/>
                  <a:pt x="78840" y="29758"/>
                  <a:pt x="77777" y="25410"/>
                </a:cubicBezTo>
                <a:cubicBezTo>
                  <a:pt x="87536" y="19903"/>
                  <a:pt x="95169" y="17971"/>
                  <a:pt x="98454" y="21545"/>
                </a:cubicBezTo>
                <a:close/>
                <a:moveTo>
                  <a:pt x="85603" y="55652"/>
                </a:moveTo>
                <a:cubicBezTo>
                  <a:pt x="84251" y="54009"/>
                  <a:pt x="82898" y="52657"/>
                  <a:pt x="81545" y="51014"/>
                </a:cubicBezTo>
                <a:cubicBezTo>
                  <a:pt x="81545" y="48792"/>
                  <a:pt x="81256" y="46956"/>
                  <a:pt x="80966" y="44734"/>
                </a:cubicBezTo>
                <a:cubicBezTo>
                  <a:pt x="84830" y="45314"/>
                  <a:pt x="88599" y="45797"/>
                  <a:pt x="91884" y="46666"/>
                </a:cubicBezTo>
                <a:cubicBezTo>
                  <a:pt x="90048" y="49661"/>
                  <a:pt x="88115" y="52657"/>
                  <a:pt x="85603" y="55652"/>
                </a:cubicBezTo>
                <a:close/>
                <a:moveTo>
                  <a:pt x="85603" y="64347"/>
                </a:moveTo>
                <a:cubicBezTo>
                  <a:pt x="88115" y="67342"/>
                  <a:pt x="90241" y="70338"/>
                  <a:pt x="91884" y="73333"/>
                </a:cubicBezTo>
                <a:cubicBezTo>
                  <a:pt x="88599" y="74202"/>
                  <a:pt x="84830" y="74685"/>
                  <a:pt x="80966" y="75265"/>
                </a:cubicBezTo>
                <a:cubicBezTo>
                  <a:pt x="81256" y="73333"/>
                  <a:pt x="81256" y="71207"/>
                  <a:pt x="81545" y="68985"/>
                </a:cubicBezTo>
                <a:cubicBezTo>
                  <a:pt x="82898" y="67342"/>
                  <a:pt x="84251" y="65700"/>
                  <a:pt x="85603" y="64347"/>
                </a:cubicBezTo>
                <a:close/>
                <a:moveTo>
                  <a:pt x="98454" y="98454"/>
                </a:moveTo>
                <a:cubicBezTo>
                  <a:pt x="95169" y="101739"/>
                  <a:pt x="87246" y="100096"/>
                  <a:pt x="77777" y="94589"/>
                </a:cubicBezTo>
                <a:cubicBezTo>
                  <a:pt x="78840" y="90241"/>
                  <a:pt x="79903" y="85603"/>
                  <a:pt x="80483" y="80483"/>
                </a:cubicBezTo>
                <a:cubicBezTo>
                  <a:pt x="85603" y="79903"/>
                  <a:pt x="90241" y="78840"/>
                  <a:pt x="94685" y="77681"/>
                </a:cubicBezTo>
                <a:cubicBezTo>
                  <a:pt x="100096" y="87536"/>
                  <a:pt x="102028" y="95169"/>
                  <a:pt x="98454" y="98454"/>
                </a:cubicBezTo>
                <a:close/>
                <a:moveTo>
                  <a:pt x="97101" y="71980"/>
                </a:moveTo>
                <a:cubicBezTo>
                  <a:pt x="94879" y="68212"/>
                  <a:pt x="92173" y="64057"/>
                  <a:pt x="88888" y="60000"/>
                </a:cubicBezTo>
                <a:cubicBezTo>
                  <a:pt x="91884" y="55942"/>
                  <a:pt x="94879" y="51787"/>
                  <a:pt x="97101" y="48019"/>
                </a:cubicBezTo>
                <a:cubicBezTo>
                  <a:pt x="107729" y="51014"/>
                  <a:pt x="114589" y="55362"/>
                  <a:pt x="114589" y="60000"/>
                </a:cubicBezTo>
                <a:cubicBezTo>
                  <a:pt x="114589" y="64637"/>
                  <a:pt x="107729" y="68985"/>
                  <a:pt x="97101" y="71980"/>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p:nvPr/>
        </p:nvSpPr>
        <p:spPr>
          <a:xfrm>
            <a:off x="4389931" y="3864017"/>
            <a:ext cx="572700" cy="572700"/>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158" name="Shape 158"/>
          <p:cNvSpPr/>
          <p:nvPr/>
        </p:nvSpPr>
        <p:spPr>
          <a:xfrm>
            <a:off x="4387631" y="3021142"/>
            <a:ext cx="572700" cy="572699"/>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159" name="Shape 159"/>
          <p:cNvSpPr/>
          <p:nvPr/>
        </p:nvSpPr>
        <p:spPr>
          <a:xfrm>
            <a:off x="4377631" y="1293792"/>
            <a:ext cx="572700" cy="572699"/>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160" name="Shape 160"/>
          <p:cNvSpPr/>
          <p:nvPr/>
        </p:nvSpPr>
        <p:spPr>
          <a:xfrm>
            <a:off x="4397631" y="2157467"/>
            <a:ext cx="572700" cy="572700"/>
          </a:xfrm>
          <a:prstGeom prst="ellipse">
            <a:avLst/>
          </a:prstGeom>
          <a:solidFill>
            <a:srgbClr val="595959">
              <a:alpha val="14620"/>
            </a:srgbClr>
          </a:solidFill>
          <a:ln>
            <a:noFill/>
          </a:ln>
        </p:spPr>
        <p:txBody>
          <a:bodyPr anchorCtr="0" anchor="ctr" bIns="91425" lIns="91425" rIns="91425" tIns="91425">
            <a:noAutofit/>
          </a:bodyPr>
          <a:lstStyle/>
          <a:p>
            <a:pPr lvl="0">
              <a:spcBef>
                <a:spcPts val="0"/>
              </a:spcBef>
              <a:buNone/>
            </a:pPr>
            <a:r>
              <a:t/>
            </a:r>
            <a:endParaRPr/>
          </a:p>
        </p:txBody>
      </p:sp>
      <p:sp>
        <p:nvSpPr>
          <p:cNvPr id="161" name="Shape 161"/>
          <p:cNvSpPr txBox="1"/>
          <p:nvPr/>
        </p:nvSpPr>
        <p:spPr>
          <a:xfrm>
            <a:off x="5006400" y="1293787"/>
            <a:ext cx="3825900" cy="5487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Eczaneler, soğuk hava depoları, Gıda dolapları gibi sistemlerdeki sensörleri izleyerek ilaç, gıda ve stokların bozulmalarının önüne geçebilirsiniz.</a:t>
            </a:r>
          </a:p>
        </p:txBody>
      </p:sp>
      <p:sp>
        <p:nvSpPr>
          <p:cNvPr id="162" name="Shape 162"/>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Neden E.Bulut ?</a:t>
            </a:r>
          </a:p>
        </p:txBody>
      </p:sp>
      <p:sp>
        <p:nvSpPr>
          <p:cNvPr id="163" name="Shape 163"/>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a:latin typeface="Trebuchet MS"/>
                <a:ea typeface="Trebuchet MS"/>
                <a:cs typeface="Trebuchet MS"/>
                <a:sym typeface="Trebuchet MS"/>
              </a:rPr>
              <a:t>Endüstriyel Bulut Sizlere Ne Sağlayacak</a:t>
            </a:r>
          </a:p>
        </p:txBody>
      </p:sp>
      <p:sp>
        <p:nvSpPr>
          <p:cNvPr id="164" name="Shape 164"/>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165" name="Shape 165"/>
          <p:cNvSpPr/>
          <p:nvPr/>
        </p:nvSpPr>
        <p:spPr>
          <a:xfrm>
            <a:off x="1150556" y="1910973"/>
            <a:ext cx="1258909" cy="1618942"/>
          </a:xfrm>
          <a:custGeom>
            <a:pathLst>
              <a:path extrusionOk="0" h="1695228" w="1318230">
                <a:moveTo>
                  <a:pt x="463723" y="1679365"/>
                </a:moveTo>
                <a:cubicBezTo>
                  <a:pt x="372995" y="1673435"/>
                  <a:pt x="363506" y="1666320"/>
                  <a:pt x="349867" y="1647344"/>
                </a:cubicBezTo>
                <a:cubicBezTo>
                  <a:pt x="336228" y="1628368"/>
                  <a:pt x="381296" y="1598125"/>
                  <a:pt x="381889" y="1565510"/>
                </a:cubicBezTo>
                <a:cubicBezTo>
                  <a:pt x="382482" y="1532895"/>
                  <a:pt x="372994" y="1502060"/>
                  <a:pt x="353425" y="1451655"/>
                </a:cubicBezTo>
                <a:cubicBezTo>
                  <a:pt x="333856" y="1401250"/>
                  <a:pt x="308951" y="1344322"/>
                  <a:pt x="264476" y="1263082"/>
                </a:cubicBezTo>
                <a:cubicBezTo>
                  <a:pt x="220001" y="1181842"/>
                  <a:pt x="126901" y="1073916"/>
                  <a:pt x="86577" y="964212"/>
                </a:cubicBezTo>
                <a:cubicBezTo>
                  <a:pt x="46253" y="854508"/>
                  <a:pt x="0" y="733536"/>
                  <a:pt x="22534" y="604856"/>
                </a:cubicBezTo>
                <a:cubicBezTo>
                  <a:pt x="45068" y="476176"/>
                  <a:pt x="128087" y="289382"/>
                  <a:pt x="221780" y="192131"/>
                </a:cubicBezTo>
                <a:cubicBezTo>
                  <a:pt x="315473" y="94880"/>
                  <a:pt x="467874" y="42696"/>
                  <a:pt x="584694" y="21348"/>
                </a:cubicBezTo>
                <a:cubicBezTo>
                  <a:pt x="701514" y="0"/>
                  <a:pt x="820707" y="23720"/>
                  <a:pt x="922702" y="64044"/>
                </a:cubicBezTo>
                <a:cubicBezTo>
                  <a:pt x="1024697" y="104368"/>
                  <a:pt x="1131437" y="168412"/>
                  <a:pt x="1196666" y="263291"/>
                </a:cubicBezTo>
                <a:cubicBezTo>
                  <a:pt x="1261896" y="358170"/>
                  <a:pt x="1309928" y="503454"/>
                  <a:pt x="1314079" y="633320"/>
                </a:cubicBezTo>
                <a:cubicBezTo>
                  <a:pt x="1318230" y="763186"/>
                  <a:pt x="1282651" y="915587"/>
                  <a:pt x="1221572" y="1042488"/>
                </a:cubicBezTo>
                <a:cubicBezTo>
                  <a:pt x="1160493" y="1169389"/>
                  <a:pt x="1001059" y="1300885"/>
                  <a:pt x="947608" y="1394727"/>
                </a:cubicBezTo>
                <a:cubicBezTo>
                  <a:pt x="894157" y="1488569"/>
                  <a:pt x="909762" y="1557505"/>
                  <a:pt x="900867" y="1605538"/>
                </a:cubicBezTo>
                <a:cubicBezTo>
                  <a:pt x="891972" y="1653571"/>
                  <a:pt x="967095" y="1670619"/>
                  <a:pt x="894238" y="1682923"/>
                </a:cubicBezTo>
                <a:cubicBezTo>
                  <a:pt x="821381" y="1695228"/>
                  <a:pt x="554452" y="1685295"/>
                  <a:pt x="463723" y="1679365"/>
                </a:cubicBezTo>
                <a:close/>
              </a:path>
            </a:pathLst>
          </a:custGeom>
          <a:solidFill>
            <a:srgbClr val="93C47D"/>
          </a:solidFill>
          <a:ln>
            <a:noFill/>
          </a:ln>
        </p:spPr>
        <p:txBody>
          <a:bodyPr anchorCtr="0" anchor="ctr" bIns="45700" lIns="91425" rIns="91425" tIns="45700">
            <a:noAutofit/>
          </a:bodyPr>
          <a:lstStyle/>
          <a:p>
            <a:pPr indent="0" lvl="0" marL="0" marR="0" rtl="0" algn="ctr">
              <a:spcBef>
                <a:spcPts val="0"/>
              </a:spcBef>
              <a:buNone/>
            </a:pPr>
            <a:r>
              <a:t/>
            </a:r>
            <a:endParaRPr b="0" i="0" sz="2400" u="none" cap="none" strike="noStrike">
              <a:solidFill>
                <a:srgbClr val="FFFFFF"/>
              </a:solidFill>
              <a:latin typeface="Calibri"/>
              <a:ea typeface="Calibri"/>
              <a:cs typeface="Calibri"/>
              <a:sym typeface="Calibri"/>
            </a:endParaRPr>
          </a:p>
        </p:txBody>
      </p:sp>
      <p:sp>
        <p:nvSpPr>
          <p:cNvPr id="166" name="Shape 166"/>
          <p:cNvSpPr/>
          <p:nvPr/>
        </p:nvSpPr>
        <p:spPr>
          <a:xfrm>
            <a:off x="1144854" y="1900224"/>
            <a:ext cx="1289050" cy="1619249"/>
          </a:xfrm>
          <a:custGeom>
            <a:pathLst>
              <a:path extrusionOk="0" h="1020" w="812">
                <a:moveTo>
                  <a:pt x="361" y="0"/>
                </a:moveTo>
                <a:lnTo>
                  <a:pt x="403" y="0"/>
                </a:lnTo>
                <a:lnTo>
                  <a:pt x="447" y="3"/>
                </a:lnTo>
                <a:lnTo>
                  <a:pt x="490" y="10"/>
                </a:lnTo>
                <a:lnTo>
                  <a:pt x="531" y="20"/>
                </a:lnTo>
                <a:lnTo>
                  <a:pt x="571" y="34"/>
                </a:lnTo>
                <a:lnTo>
                  <a:pt x="607" y="50"/>
                </a:lnTo>
                <a:lnTo>
                  <a:pt x="644" y="74"/>
                </a:lnTo>
                <a:lnTo>
                  <a:pt x="678" y="101"/>
                </a:lnTo>
                <a:lnTo>
                  <a:pt x="710" y="131"/>
                </a:lnTo>
                <a:lnTo>
                  <a:pt x="737" y="165"/>
                </a:lnTo>
                <a:lnTo>
                  <a:pt x="760" y="202"/>
                </a:lnTo>
                <a:lnTo>
                  <a:pt x="778" y="241"/>
                </a:lnTo>
                <a:lnTo>
                  <a:pt x="792" y="282"/>
                </a:lnTo>
                <a:lnTo>
                  <a:pt x="804" y="332"/>
                </a:lnTo>
                <a:lnTo>
                  <a:pt x="810" y="380"/>
                </a:lnTo>
                <a:lnTo>
                  <a:pt x="812" y="426"/>
                </a:lnTo>
                <a:lnTo>
                  <a:pt x="809" y="471"/>
                </a:lnTo>
                <a:lnTo>
                  <a:pt x="801" y="514"/>
                </a:lnTo>
                <a:lnTo>
                  <a:pt x="788" y="557"/>
                </a:lnTo>
                <a:lnTo>
                  <a:pt x="770" y="598"/>
                </a:lnTo>
                <a:lnTo>
                  <a:pt x="742" y="651"/>
                </a:lnTo>
                <a:lnTo>
                  <a:pt x="710" y="701"/>
                </a:lnTo>
                <a:lnTo>
                  <a:pt x="676" y="747"/>
                </a:lnTo>
                <a:lnTo>
                  <a:pt x="669" y="757"/>
                </a:lnTo>
                <a:lnTo>
                  <a:pt x="661" y="766"/>
                </a:lnTo>
                <a:lnTo>
                  <a:pt x="642" y="789"/>
                </a:lnTo>
                <a:lnTo>
                  <a:pt x="625" y="812"/>
                </a:lnTo>
                <a:lnTo>
                  <a:pt x="607" y="837"/>
                </a:lnTo>
                <a:lnTo>
                  <a:pt x="592" y="861"/>
                </a:lnTo>
                <a:lnTo>
                  <a:pt x="579" y="886"/>
                </a:lnTo>
                <a:lnTo>
                  <a:pt x="571" y="911"/>
                </a:lnTo>
                <a:lnTo>
                  <a:pt x="566" y="938"/>
                </a:lnTo>
                <a:lnTo>
                  <a:pt x="567" y="964"/>
                </a:lnTo>
                <a:lnTo>
                  <a:pt x="573" y="992"/>
                </a:lnTo>
                <a:lnTo>
                  <a:pt x="537" y="1004"/>
                </a:lnTo>
                <a:lnTo>
                  <a:pt x="531" y="973"/>
                </a:lnTo>
                <a:lnTo>
                  <a:pt x="529" y="944"/>
                </a:lnTo>
                <a:lnTo>
                  <a:pt x="531" y="916"/>
                </a:lnTo>
                <a:lnTo>
                  <a:pt x="539" y="889"/>
                </a:lnTo>
                <a:lnTo>
                  <a:pt x="550" y="862"/>
                </a:lnTo>
                <a:lnTo>
                  <a:pt x="564" y="836"/>
                </a:lnTo>
                <a:lnTo>
                  <a:pt x="579" y="811"/>
                </a:lnTo>
                <a:lnTo>
                  <a:pt x="597" y="788"/>
                </a:lnTo>
                <a:lnTo>
                  <a:pt x="615" y="765"/>
                </a:lnTo>
                <a:lnTo>
                  <a:pt x="632" y="743"/>
                </a:lnTo>
                <a:lnTo>
                  <a:pt x="647" y="725"/>
                </a:lnTo>
                <a:lnTo>
                  <a:pt x="680" y="680"/>
                </a:lnTo>
                <a:lnTo>
                  <a:pt x="710" y="632"/>
                </a:lnTo>
                <a:lnTo>
                  <a:pt x="737" y="582"/>
                </a:lnTo>
                <a:lnTo>
                  <a:pt x="754" y="545"/>
                </a:lnTo>
                <a:lnTo>
                  <a:pt x="765" y="506"/>
                </a:lnTo>
                <a:lnTo>
                  <a:pt x="772" y="466"/>
                </a:lnTo>
                <a:lnTo>
                  <a:pt x="775" y="424"/>
                </a:lnTo>
                <a:lnTo>
                  <a:pt x="773" y="382"/>
                </a:lnTo>
                <a:lnTo>
                  <a:pt x="767" y="336"/>
                </a:lnTo>
                <a:lnTo>
                  <a:pt x="757" y="291"/>
                </a:lnTo>
                <a:lnTo>
                  <a:pt x="744" y="254"/>
                </a:lnTo>
                <a:lnTo>
                  <a:pt x="727" y="218"/>
                </a:lnTo>
                <a:lnTo>
                  <a:pt x="707" y="186"/>
                </a:lnTo>
                <a:lnTo>
                  <a:pt x="682" y="156"/>
                </a:lnTo>
                <a:lnTo>
                  <a:pt x="654" y="128"/>
                </a:lnTo>
                <a:lnTo>
                  <a:pt x="624" y="103"/>
                </a:lnTo>
                <a:lnTo>
                  <a:pt x="589" y="83"/>
                </a:lnTo>
                <a:lnTo>
                  <a:pt x="556" y="67"/>
                </a:lnTo>
                <a:lnTo>
                  <a:pt x="521" y="54"/>
                </a:lnTo>
                <a:lnTo>
                  <a:pt x="483" y="46"/>
                </a:lnTo>
                <a:lnTo>
                  <a:pt x="443" y="39"/>
                </a:lnTo>
                <a:lnTo>
                  <a:pt x="403" y="37"/>
                </a:lnTo>
                <a:lnTo>
                  <a:pt x="364" y="37"/>
                </a:lnTo>
                <a:lnTo>
                  <a:pt x="326" y="41"/>
                </a:lnTo>
                <a:lnTo>
                  <a:pt x="290" y="48"/>
                </a:lnTo>
                <a:lnTo>
                  <a:pt x="255" y="60"/>
                </a:lnTo>
                <a:lnTo>
                  <a:pt x="224" y="75"/>
                </a:lnTo>
                <a:lnTo>
                  <a:pt x="196" y="94"/>
                </a:lnTo>
                <a:lnTo>
                  <a:pt x="169" y="115"/>
                </a:lnTo>
                <a:lnTo>
                  <a:pt x="145" y="139"/>
                </a:lnTo>
                <a:lnTo>
                  <a:pt x="123" y="164"/>
                </a:lnTo>
                <a:lnTo>
                  <a:pt x="105" y="191"/>
                </a:lnTo>
                <a:lnTo>
                  <a:pt x="88" y="219"/>
                </a:lnTo>
                <a:lnTo>
                  <a:pt x="73" y="248"/>
                </a:lnTo>
                <a:lnTo>
                  <a:pt x="61" y="276"/>
                </a:lnTo>
                <a:lnTo>
                  <a:pt x="53" y="304"/>
                </a:lnTo>
                <a:lnTo>
                  <a:pt x="43" y="346"/>
                </a:lnTo>
                <a:lnTo>
                  <a:pt x="38" y="391"/>
                </a:lnTo>
                <a:lnTo>
                  <a:pt x="37" y="438"/>
                </a:lnTo>
                <a:lnTo>
                  <a:pt x="41" y="484"/>
                </a:lnTo>
                <a:lnTo>
                  <a:pt x="49" y="530"/>
                </a:lnTo>
                <a:lnTo>
                  <a:pt x="61" y="574"/>
                </a:lnTo>
                <a:lnTo>
                  <a:pt x="77" y="617"/>
                </a:lnTo>
                <a:lnTo>
                  <a:pt x="92" y="646"/>
                </a:lnTo>
                <a:lnTo>
                  <a:pt x="109" y="674"/>
                </a:lnTo>
                <a:lnTo>
                  <a:pt x="128" y="701"/>
                </a:lnTo>
                <a:lnTo>
                  <a:pt x="148" y="729"/>
                </a:lnTo>
                <a:lnTo>
                  <a:pt x="193" y="793"/>
                </a:lnTo>
                <a:lnTo>
                  <a:pt x="212" y="828"/>
                </a:lnTo>
                <a:lnTo>
                  <a:pt x="229" y="865"/>
                </a:lnTo>
                <a:lnTo>
                  <a:pt x="238" y="891"/>
                </a:lnTo>
                <a:lnTo>
                  <a:pt x="245" y="912"/>
                </a:lnTo>
                <a:lnTo>
                  <a:pt x="249" y="931"/>
                </a:lnTo>
                <a:lnTo>
                  <a:pt x="249" y="948"/>
                </a:lnTo>
                <a:lnTo>
                  <a:pt x="249" y="962"/>
                </a:lnTo>
                <a:lnTo>
                  <a:pt x="246" y="973"/>
                </a:lnTo>
                <a:lnTo>
                  <a:pt x="242" y="983"/>
                </a:lnTo>
                <a:lnTo>
                  <a:pt x="236" y="993"/>
                </a:lnTo>
                <a:lnTo>
                  <a:pt x="230" y="1001"/>
                </a:lnTo>
                <a:lnTo>
                  <a:pt x="223" y="1008"/>
                </a:lnTo>
                <a:lnTo>
                  <a:pt x="219" y="1011"/>
                </a:lnTo>
                <a:lnTo>
                  <a:pt x="216" y="1014"/>
                </a:lnTo>
                <a:lnTo>
                  <a:pt x="214" y="1020"/>
                </a:lnTo>
                <a:lnTo>
                  <a:pt x="178" y="1011"/>
                </a:lnTo>
                <a:lnTo>
                  <a:pt x="183" y="999"/>
                </a:lnTo>
                <a:lnTo>
                  <a:pt x="191" y="989"/>
                </a:lnTo>
                <a:lnTo>
                  <a:pt x="198" y="981"/>
                </a:lnTo>
                <a:lnTo>
                  <a:pt x="205" y="973"/>
                </a:lnTo>
                <a:lnTo>
                  <a:pt x="211" y="962"/>
                </a:lnTo>
                <a:lnTo>
                  <a:pt x="212" y="954"/>
                </a:lnTo>
                <a:lnTo>
                  <a:pt x="212" y="944"/>
                </a:lnTo>
                <a:lnTo>
                  <a:pt x="211" y="932"/>
                </a:lnTo>
                <a:lnTo>
                  <a:pt x="208" y="917"/>
                </a:lnTo>
                <a:lnTo>
                  <a:pt x="203" y="900"/>
                </a:lnTo>
                <a:lnTo>
                  <a:pt x="196" y="879"/>
                </a:lnTo>
                <a:lnTo>
                  <a:pt x="180" y="845"/>
                </a:lnTo>
                <a:lnTo>
                  <a:pt x="161" y="812"/>
                </a:lnTo>
                <a:lnTo>
                  <a:pt x="141" y="781"/>
                </a:lnTo>
                <a:lnTo>
                  <a:pt x="118" y="750"/>
                </a:lnTo>
                <a:lnTo>
                  <a:pt x="79" y="693"/>
                </a:lnTo>
                <a:lnTo>
                  <a:pt x="61" y="664"/>
                </a:lnTo>
                <a:lnTo>
                  <a:pt x="45" y="632"/>
                </a:lnTo>
                <a:lnTo>
                  <a:pt x="28" y="593"/>
                </a:lnTo>
                <a:lnTo>
                  <a:pt x="15" y="551"/>
                </a:lnTo>
                <a:lnTo>
                  <a:pt x="7" y="507"/>
                </a:lnTo>
                <a:lnTo>
                  <a:pt x="2" y="463"/>
                </a:lnTo>
                <a:lnTo>
                  <a:pt x="0" y="420"/>
                </a:lnTo>
                <a:lnTo>
                  <a:pt x="2" y="376"/>
                </a:lnTo>
                <a:lnTo>
                  <a:pt x="8" y="334"/>
                </a:lnTo>
                <a:lnTo>
                  <a:pt x="17" y="294"/>
                </a:lnTo>
                <a:lnTo>
                  <a:pt x="27" y="264"/>
                </a:lnTo>
                <a:lnTo>
                  <a:pt x="41" y="232"/>
                </a:lnTo>
                <a:lnTo>
                  <a:pt x="57" y="201"/>
                </a:lnTo>
                <a:lnTo>
                  <a:pt x="74" y="170"/>
                </a:lnTo>
                <a:lnTo>
                  <a:pt x="96" y="141"/>
                </a:lnTo>
                <a:lnTo>
                  <a:pt x="119" y="112"/>
                </a:lnTo>
                <a:lnTo>
                  <a:pt x="146" y="87"/>
                </a:lnTo>
                <a:lnTo>
                  <a:pt x="175" y="63"/>
                </a:lnTo>
                <a:lnTo>
                  <a:pt x="207" y="43"/>
                </a:lnTo>
                <a:lnTo>
                  <a:pt x="243" y="26"/>
                </a:lnTo>
                <a:lnTo>
                  <a:pt x="280" y="13"/>
                </a:lnTo>
                <a:lnTo>
                  <a:pt x="319" y="5"/>
                </a:lnTo>
                <a:lnTo>
                  <a:pt x="361"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67" name="Shape 167"/>
          <p:cNvSpPr/>
          <p:nvPr/>
        </p:nvSpPr>
        <p:spPr>
          <a:xfrm>
            <a:off x="1394091" y="3454387"/>
            <a:ext cx="673100" cy="738187"/>
          </a:xfrm>
          <a:custGeom>
            <a:pathLst>
              <a:path extrusionOk="0" h="465" w="424">
                <a:moveTo>
                  <a:pt x="162" y="196"/>
                </a:moveTo>
                <a:lnTo>
                  <a:pt x="147" y="198"/>
                </a:lnTo>
                <a:lnTo>
                  <a:pt x="131" y="201"/>
                </a:lnTo>
                <a:lnTo>
                  <a:pt x="114" y="206"/>
                </a:lnTo>
                <a:lnTo>
                  <a:pt x="143" y="207"/>
                </a:lnTo>
                <a:lnTo>
                  <a:pt x="174" y="206"/>
                </a:lnTo>
                <a:lnTo>
                  <a:pt x="185" y="206"/>
                </a:lnTo>
                <a:lnTo>
                  <a:pt x="196" y="205"/>
                </a:lnTo>
                <a:lnTo>
                  <a:pt x="270" y="205"/>
                </a:lnTo>
                <a:lnTo>
                  <a:pt x="295" y="204"/>
                </a:lnTo>
                <a:lnTo>
                  <a:pt x="322" y="203"/>
                </a:lnTo>
                <a:lnTo>
                  <a:pt x="345" y="202"/>
                </a:lnTo>
                <a:lnTo>
                  <a:pt x="321" y="199"/>
                </a:lnTo>
                <a:lnTo>
                  <a:pt x="293" y="197"/>
                </a:lnTo>
                <a:lnTo>
                  <a:pt x="266" y="196"/>
                </a:lnTo>
                <a:lnTo>
                  <a:pt x="162" y="196"/>
                </a:lnTo>
                <a:close/>
                <a:moveTo>
                  <a:pt x="220" y="106"/>
                </a:moveTo>
                <a:lnTo>
                  <a:pt x="187" y="107"/>
                </a:lnTo>
                <a:lnTo>
                  <a:pt x="159" y="109"/>
                </a:lnTo>
                <a:lnTo>
                  <a:pt x="182" y="111"/>
                </a:lnTo>
                <a:lnTo>
                  <a:pt x="202" y="113"/>
                </a:lnTo>
                <a:lnTo>
                  <a:pt x="220" y="114"/>
                </a:lnTo>
                <a:lnTo>
                  <a:pt x="251" y="114"/>
                </a:lnTo>
                <a:lnTo>
                  <a:pt x="282" y="113"/>
                </a:lnTo>
                <a:lnTo>
                  <a:pt x="309" y="112"/>
                </a:lnTo>
                <a:lnTo>
                  <a:pt x="331" y="111"/>
                </a:lnTo>
                <a:lnTo>
                  <a:pt x="349" y="110"/>
                </a:lnTo>
                <a:lnTo>
                  <a:pt x="321" y="108"/>
                </a:lnTo>
                <a:lnTo>
                  <a:pt x="288" y="106"/>
                </a:lnTo>
                <a:lnTo>
                  <a:pt x="220" y="106"/>
                </a:lnTo>
                <a:close/>
                <a:moveTo>
                  <a:pt x="406" y="0"/>
                </a:moveTo>
                <a:lnTo>
                  <a:pt x="413" y="12"/>
                </a:lnTo>
                <a:lnTo>
                  <a:pt x="416" y="23"/>
                </a:lnTo>
                <a:lnTo>
                  <a:pt x="415" y="32"/>
                </a:lnTo>
                <a:lnTo>
                  <a:pt x="413" y="38"/>
                </a:lnTo>
                <a:lnTo>
                  <a:pt x="405" y="46"/>
                </a:lnTo>
                <a:lnTo>
                  <a:pt x="393" y="53"/>
                </a:lnTo>
                <a:lnTo>
                  <a:pt x="377" y="57"/>
                </a:lnTo>
                <a:lnTo>
                  <a:pt x="357" y="60"/>
                </a:lnTo>
                <a:lnTo>
                  <a:pt x="302" y="60"/>
                </a:lnTo>
                <a:lnTo>
                  <a:pt x="268" y="58"/>
                </a:lnTo>
                <a:lnTo>
                  <a:pt x="228" y="55"/>
                </a:lnTo>
                <a:lnTo>
                  <a:pt x="208" y="54"/>
                </a:lnTo>
                <a:lnTo>
                  <a:pt x="186" y="52"/>
                </a:lnTo>
                <a:lnTo>
                  <a:pt x="162" y="51"/>
                </a:lnTo>
                <a:lnTo>
                  <a:pt x="138" y="50"/>
                </a:lnTo>
                <a:lnTo>
                  <a:pt x="92" y="50"/>
                </a:lnTo>
                <a:lnTo>
                  <a:pt x="73" y="51"/>
                </a:lnTo>
                <a:lnTo>
                  <a:pt x="56" y="53"/>
                </a:lnTo>
                <a:lnTo>
                  <a:pt x="45" y="56"/>
                </a:lnTo>
                <a:lnTo>
                  <a:pt x="38" y="61"/>
                </a:lnTo>
                <a:lnTo>
                  <a:pt x="37" y="64"/>
                </a:lnTo>
                <a:lnTo>
                  <a:pt x="37" y="66"/>
                </a:lnTo>
                <a:lnTo>
                  <a:pt x="39" y="70"/>
                </a:lnTo>
                <a:lnTo>
                  <a:pt x="46" y="78"/>
                </a:lnTo>
                <a:lnTo>
                  <a:pt x="59" y="85"/>
                </a:lnTo>
                <a:lnTo>
                  <a:pt x="85" y="79"/>
                </a:lnTo>
                <a:lnTo>
                  <a:pt x="110" y="76"/>
                </a:lnTo>
                <a:lnTo>
                  <a:pt x="135" y="74"/>
                </a:lnTo>
                <a:lnTo>
                  <a:pt x="142" y="74"/>
                </a:lnTo>
                <a:lnTo>
                  <a:pt x="150" y="73"/>
                </a:lnTo>
                <a:lnTo>
                  <a:pt x="154" y="73"/>
                </a:lnTo>
                <a:lnTo>
                  <a:pt x="164" y="72"/>
                </a:lnTo>
                <a:lnTo>
                  <a:pt x="179" y="71"/>
                </a:lnTo>
                <a:lnTo>
                  <a:pt x="198" y="71"/>
                </a:lnTo>
                <a:lnTo>
                  <a:pt x="220" y="70"/>
                </a:lnTo>
                <a:lnTo>
                  <a:pt x="244" y="69"/>
                </a:lnTo>
                <a:lnTo>
                  <a:pt x="271" y="69"/>
                </a:lnTo>
                <a:lnTo>
                  <a:pt x="297" y="70"/>
                </a:lnTo>
                <a:lnTo>
                  <a:pt x="323" y="71"/>
                </a:lnTo>
                <a:lnTo>
                  <a:pt x="347" y="73"/>
                </a:lnTo>
                <a:lnTo>
                  <a:pt x="370" y="76"/>
                </a:lnTo>
                <a:lnTo>
                  <a:pt x="388" y="80"/>
                </a:lnTo>
                <a:lnTo>
                  <a:pt x="403" y="86"/>
                </a:lnTo>
                <a:lnTo>
                  <a:pt x="414" y="93"/>
                </a:lnTo>
                <a:lnTo>
                  <a:pt x="421" y="100"/>
                </a:lnTo>
                <a:lnTo>
                  <a:pt x="424" y="109"/>
                </a:lnTo>
                <a:lnTo>
                  <a:pt x="424" y="118"/>
                </a:lnTo>
                <a:lnTo>
                  <a:pt x="422" y="124"/>
                </a:lnTo>
                <a:lnTo>
                  <a:pt x="419" y="130"/>
                </a:lnTo>
                <a:lnTo>
                  <a:pt x="412" y="134"/>
                </a:lnTo>
                <a:lnTo>
                  <a:pt x="402" y="139"/>
                </a:lnTo>
                <a:lnTo>
                  <a:pt x="389" y="142"/>
                </a:lnTo>
                <a:lnTo>
                  <a:pt x="372" y="145"/>
                </a:lnTo>
                <a:lnTo>
                  <a:pt x="350" y="147"/>
                </a:lnTo>
                <a:lnTo>
                  <a:pt x="324" y="149"/>
                </a:lnTo>
                <a:lnTo>
                  <a:pt x="291" y="150"/>
                </a:lnTo>
                <a:lnTo>
                  <a:pt x="252" y="151"/>
                </a:lnTo>
                <a:lnTo>
                  <a:pt x="214" y="151"/>
                </a:lnTo>
                <a:lnTo>
                  <a:pt x="196" y="150"/>
                </a:lnTo>
                <a:lnTo>
                  <a:pt x="176" y="148"/>
                </a:lnTo>
                <a:lnTo>
                  <a:pt x="153" y="145"/>
                </a:lnTo>
                <a:lnTo>
                  <a:pt x="130" y="142"/>
                </a:lnTo>
                <a:lnTo>
                  <a:pt x="105" y="137"/>
                </a:lnTo>
                <a:lnTo>
                  <a:pt x="82" y="131"/>
                </a:lnTo>
                <a:lnTo>
                  <a:pt x="59" y="124"/>
                </a:lnTo>
                <a:lnTo>
                  <a:pt x="55" y="126"/>
                </a:lnTo>
                <a:lnTo>
                  <a:pt x="51" y="129"/>
                </a:lnTo>
                <a:lnTo>
                  <a:pt x="48" y="131"/>
                </a:lnTo>
                <a:lnTo>
                  <a:pt x="45" y="134"/>
                </a:lnTo>
                <a:lnTo>
                  <a:pt x="44" y="138"/>
                </a:lnTo>
                <a:lnTo>
                  <a:pt x="41" y="143"/>
                </a:lnTo>
                <a:lnTo>
                  <a:pt x="40" y="150"/>
                </a:lnTo>
                <a:lnTo>
                  <a:pt x="40" y="159"/>
                </a:lnTo>
                <a:lnTo>
                  <a:pt x="43" y="171"/>
                </a:lnTo>
                <a:lnTo>
                  <a:pt x="47" y="180"/>
                </a:lnTo>
                <a:lnTo>
                  <a:pt x="55" y="188"/>
                </a:lnTo>
                <a:lnTo>
                  <a:pt x="74" y="180"/>
                </a:lnTo>
                <a:lnTo>
                  <a:pt x="94" y="173"/>
                </a:lnTo>
                <a:lnTo>
                  <a:pt x="114" y="167"/>
                </a:lnTo>
                <a:lnTo>
                  <a:pt x="133" y="163"/>
                </a:lnTo>
                <a:lnTo>
                  <a:pt x="150" y="160"/>
                </a:lnTo>
                <a:lnTo>
                  <a:pt x="165" y="158"/>
                </a:lnTo>
                <a:lnTo>
                  <a:pt x="177" y="158"/>
                </a:lnTo>
                <a:lnTo>
                  <a:pt x="187" y="159"/>
                </a:lnTo>
                <a:lnTo>
                  <a:pt x="248" y="159"/>
                </a:lnTo>
                <a:lnTo>
                  <a:pt x="279" y="160"/>
                </a:lnTo>
                <a:lnTo>
                  <a:pt x="307" y="161"/>
                </a:lnTo>
                <a:lnTo>
                  <a:pt x="332" y="163"/>
                </a:lnTo>
                <a:lnTo>
                  <a:pt x="355" y="166"/>
                </a:lnTo>
                <a:lnTo>
                  <a:pt x="375" y="171"/>
                </a:lnTo>
                <a:lnTo>
                  <a:pt x="392" y="177"/>
                </a:lnTo>
                <a:lnTo>
                  <a:pt x="405" y="186"/>
                </a:lnTo>
                <a:lnTo>
                  <a:pt x="413" y="194"/>
                </a:lnTo>
                <a:lnTo>
                  <a:pt x="416" y="202"/>
                </a:lnTo>
                <a:lnTo>
                  <a:pt x="416" y="209"/>
                </a:lnTo>
                <a:lnTo>
                  <a:pt x="415" y="214"/>
                </a:lnTo>
                <a:lnTo>
                  <a:pt x="412" y="219"/>
                </a:lnTo>
                <a:lnTo>
                  <a:pt x="406" y="225"/>
                </a:lnTo>
                <a:lnTo>
                  <a:pt x="398" y="229"/>
                </a:lnTo>
                <a:lnTo>
                  <a:pt x="387" y="233"/>
                </a:lnTo>
                <a:lnTo>
                  <a:pt x="372" y="236"/>
                </a:lnTo>
                <a:lnTo>
                  <a:pt x="353" y="238"/>
                </a:lnTo>
                <a:lnTo>
                  <a:pt x="329" y="239"/>
                </a:lnTo>
                <a:lnTo>
                  <a:pt x="301" y="240"/>
                </a:lnTo>
                <a:lnTo>
                  <a:pt x="267" y="241"/>
                </a:lnTo>
                <a:lnTo>
                  <a:pt x="197" y="241"/>
                </a:lnTo>
                <a:lnTo>
                  <a:pt x="186" y="242"/>
                </a:lnTo>
                <a:lnTo>
                  <a:pt x="176" y="242"/>
                </a:lnTo>
                <a:lnTo>
                  <a:pt x="154" y="243"/>
                </a:lnTo>
                <a:lnTo>
                  <a:pt x="130" y="243"/>
                </a:lnTo>
                <a:lnTo>
                  <a:pt x="103" y="242"/>
                </a:lnTo>
                <a:lnTo>
                  <a:pt x="78" y="238"/>
                </a:lnTo>
                <a:lnTo>
                  <a:pt x="54" y="230"/>
                </a:lnTo>
                <a:lnTo>
                  <a:pt x="46" y="236"/>
                </a:lnTo>
                <a:lnTo>
                  <a:pt x="45" y="238"/>
                </a:lnTo>
                <a:lnTo>
                  <a:pt x="46" y="240"/>
                </a:lnTo>
                <a:lnTo>
                  <a:pt x="48" y="241"/>
                </a:lnTo>
                <a:lnTo>
                  <a:pt x="72" y="245"/>
                </a:lnTo>
                <a:lnTo>
                  <a:pt x="99" y="248"/>
                </a:lnTo>
                <a:lnTo>
                  <a:pt x="130" y="249"/>
                </a:lnTo>
                <a:lnTo>
                  <a:pt x="265" y="249"/>
                </a:lnTo>
                <a:lnTo>
                  <a:pt x="298" y="251"/>
                </a:lnTo>
                <a:lnTo>
                  <a:pt x="330" y="253"/>
                </a:lnTo>
                <a:lnTo>
                  <a:pt x="359" y="258"/>
                </a:lnTo>
                <a:lnTo>
                  <a:pt x="362" y="259"/>
                </a:lnTo>
                <a:lnTo>
                  <a:pt x="369" y="262"/>
                </a:lnTo>
                <a:lnTo>
                  <a:pt x="375" y="266"/>
                </a:lnTo>
                <a:lnTo>
                  <a:pt x="382" y="271"/>
                </a:lnTo>
                <a:lnTo>
                  <a:pt x="388" y="276"/>
                </a:lnTo>
                <a:lnTo>
                  <a:pt x="390" y="283"/>
                </a:lnTo>
                <a:lnTo>
                  <a:pt x="390" y="292"/>
                </a:lnTo>
                <a:lnTo>
                  <a:pt x="387" y="299"/>
                </a:lnTo>
                <a:lnTo>
                  <a:pt x="383" y="304"/>
                </a:lnTo>
                <a:lnTo>
                  <a:pt x="375" y="307"/>
                </a:lnTo>
                <a:lnTo>
                  <a:pt x="365" y="309"/>
                </a:lnTo>
                <a:lnTo>
                  <a:pt x="351" y="310"/>
                </a:lnTo>
                <a:lnTo>
                  <a:pt x="331" y="309"/>
                </a:lnTo>
                <a:lnTo>
                  <a:pt x="307" y="308"/>
                </a:lnTo>
                <a:lnTo>
                  <a:pt x="276" y="306"/>
                </a:lnTo>
                <a:lnTo>
                  <a:pt x="251" y="304"/>
                </a:lnTo>
                <a:lnTo>
                  <a:pt x="224" y="303"/>
                </a:lnTo>
                <a:lnTo>
                  <a:pt x="196" y="301"/>
                </a:lnTo>
                <a:lnTo>
                  <a:pt x="145" y="301"/>
                </a:lnTo>
                <a:lnTo>
                  <a:pt x="125" y="302"/>
                </a:lnTo>
                <a:lnTo>
                  <a:pt x="149" y="305"/>
                </a:lnTo>
                <a:lnTo>
                  <a:pt x="176" y="307"/>
                </a:lnTo>
                <a:lnTo>
                  <a:pt x="233" y="309"/>
                </a:lnTo>
                <a:lnTo>
                  <a:pt x="258" y="309"/>
                </a:lnTo>
                <a:lnTo>
                  <a:pt x="280" y="308"/>
                </a:lnTo>
                <a:lnTo>
                  <a:pt x="281" y="308"/>
                </a:lnTo>
                <a:lnTo>
                  <a:pt x="283" y="309"/>
                </a:lnTo>
                <a:lnTo>
                  <a:pt x="293" y="311"/>
                </a:lnTo>
                <a:lnTo>
                  <a:pt x="304" y="313"/>
                </a:lnTo>
                <a:lnTo>
                  <a:pt x="313" y="317"/>
                </a:lnTo>
                <a:lnTo>
                  <a:pt x="321" y="322"/>
                </a:lnTo>
                <a:lnTo>
                  <a:pt x="326" y="328"/>
                </a:lnTo>
                <a:lnTo>
                  <a:pt x="327" y="336"/>
                </a:lnTo>
                <a:lnTo>
                  <a:pt x="327" y="345"/>
                </a:lnTo>
                <a:lnTo>
                  <a:pt x="322" y="352"/>
                </a:lnTo>
                <a:lnTo>
                  <a:pt x="314" y="358"/>
                </a:lnTo>
                <a:lnTo>
                  <a:pt x="302" y="363"/>
                </a:lnTo>
                <a:lnTo>
                  <a:pt x="287" y="368"/>
                </a:lnTo>
                <a:lnTo>
                  <a:pt x="269" y="373"/>
                </a:lnTo>
                <a:lnTo>
                  <a:pt x="257" y="376"/>
                </a:lnTo>
                <a:lnTo>
                  <a:pt x="244" y="380"/>
                </a:lnTo>
                <a:lnTo>
                  <a:pt x="230" y="384"/>
                </a:lnTo>
                <a:lnTo>
                  <a:pt x="215" y="388"/>
                </a:lnTo>
                <a:lnTo>
                  <a:pt x="202" y="393"/>
                </a:lnTo>
                <a:lnTo>
                  <a:pt x="193" y="399"/>
                </a:lnTo>
                <a:lnTo>
                  <a:pt x="188" y="404"/>
                </a:lnTo>
                <a:lnTo>
                  <a:pt x="194" y="408"/>
                </a:lnTo>
                <a:lnTo>
                  <a:pt x="203" y="412"/>
                </a:lnTo>
                <a:lnTo>
                  <a:pt x="217" y="417"/>
                </a:lnTo>
                <a:lnTo>
                  <a:pt x="232" y="421"/>
                </a:lnTo>
                <a:lnTo>
                  <a:pt x="247" y="425"/>
                </a:lnTo>
                <a:lnTo>
                  <a:pt x="277" y="429"/>
                </a:lnTo>
                <a:lnTo>
                  <a:pt x="287" y="429"/>
                </a:lnTo>
                <a:lnTo>
                  <a:pt x="289" y="465"/>
                </a:lnTo>
                <a:lnTo>
                  <a:pt x="275" y="465"/>
                </a:lnTo>
                <a:lnTo>
                  <a:pt x="260" y="463"/>
                </a:lnTo>
                <a:lnTo>
                  <a:pt x="243" y="460"/>
                </a:lnTo>
                <a:lnTo>
                  <a:pt x="226" y="457"/>
                </a:lnTo>
                <a:lnTo>
                  <a:pt x="208" y="452"/>
                </a:lnTo>
                <a:lnTo>
                  <a:pt x="190" y="445"/>
                </a:lnTo>
                <a:lnTo>
                  <a:pt x="176" y="439"/>
                </a:lnTo>
                <a:lnTo>
                  <a:pt x="163" y="430"/>
                </a:lnTo>
                <a:lnTo>
                  <a:pt x="155" y="419"/>
                </a:lnTo>
                <a:lnTo>
                  <a:pt x="152" y="408"/>
                </a:lnTo>
                <a:lnTo>
                  <a:pt x="152" y="398"/>
                </a:lnTo>
                <a:lnTo>
                  <a:pt x="155" y="388"/>
                </a:lnTo>
                <a:lnTo>
                  <a:pt x="163" y="378"/>
                </a:lnTo>
                <a:lnTo>
                  <a:pt x="174" y="368"/>
                </a:lnTo>
                <a:lnTo>
                  <a:pt x="189" y="360"/>
                </a:lnTo>
                <a:lnTo>
                  <a:pt x="207" y="352"/>
                </a:lnTo>
                <a:lnTo>
                  <a:pt x="229" y="345"/>
                </a:lnTo>
                <a:lnTo>
                  <a:pt x="208" y="345"/>
                </a:lnTo>
                <a:lnTo>
                  <a:pt x="186" y="344"/>
                </a:lnTo>
                <a:lnTo>
                  <a:pt x="164" y="343"/>
                </a:lnTo>
                <a:lnTo>
                  <a:pt x="142" y="341"/>
                </a:lnTo>
                <a:lnTo>
                  <a:pt x="122" y="338"/>
                </a:lnTo>
                <a:lnTo>
                  <a:pt x="103" y="335"/>
                </a:lnTo>
                <a:lnTo>
                  <a:pt x="87" y="330"/>
                </a:lnTo>
                <a:lnTo>
                  <a:pt x="74" y="325"/>
                </a:lnTo>
                <a:lnTo>
                  <a:pt x="65" y="318"/>
                </a:lnTo>
                <a:lnTo>
                  <a:pt x="60" y="310"/>
                </a:lnTo>
                <a:lnTo>
                  <a:pt x="60" y="301"/>
                </a:lnTo>
                <a:lnTo>
                  <a:pt x="62" y="293"/>
                </a:lnTo>
                <a:lnTo>
                  <a:pt x="67" y="287"/>
                </a:lnTo>
                <a:lnTo>
                  <a:pt x="73" y="282"/>
                </a:lnTo>
                <a:lnTo>
                  <a:pt x="53" y="280"/>
                </a:lnTo>
                <a:lnTo>
                  <a:pt x="37" y="275"/>
                </a:lnTo>
                <a:lnTo>
                  <a:pt x="32" y="274"/>
                </a:lnTo>
                <a:lnTo>
                  <a:pt x="20" y="266"/>
                </a:lnTo>
                <a:lnTo>
                  <a:pt x="13" y="257"/>
                </a:lnTo>
                <a:lnTo>
                  <a:pt x="9" y="249"/>
                </a:lnTo>
                <a:lnTo>
                  <a:pt x="7" y="241"/>
                </a:lnTo>
                <a:lnTo>
                  <a:pt x="8" y="234"/>
                </a:lnTo>
                <a:lnTo>
                  <a:pt x="9" y="229"/>
                </a:lnTo>
                <a:lnTo>
                  <a:pt x="14" y="219"/>
                </a:lnTo>
                <a:lnTo>
                  <a:pt x="23" y="209"/>
                </a:lnTo>
                <a:lnTo>
                  <a:pt x="13" y="197"/>
                </a:lnTo>
                <a:lnTo>
                  <a:pt x="7" y="181"/>
                </a:lnTo>
                <a:lnTo>
                  <a:pt x="3" y="163"/>
                </a:lnTo>
                <a:lnTo>
                  <a:pt x="3" y="144"/>
                </a:lnTo>
                <a:lnTo>
                  <a:pt x="8" y="126"/>
                </a:lnTo>
                <a:lnTo>
                  <a:pt x="17" y="110"/>
                </a:lnTo>
                <a:lnTo>
                  <a:pt x="20" y="108"/>
                </a:lnTo>
                <a:lnTo>
                  <a:pt x="23" y="105"/>
                </a:lnTo>
                <a:lnTo>
                  <a:pt x="15" y="99"/>
                </a:lnTo>
                <a:lnTo>
                  <a:pt x="8" y="91"/>
                </a:lnTo>
                <a:lnTo>
                  <a:pt x="1" y="76"/>
                </a:lnTo>
                <a:lnTo>
                  <a:pt x="0" y="61"/>
                </a:lnTo>
                <a:lnTo>
                  <a:pt x="4" y="46"/>
                </a:lnTo>
                <a:lnTo>
                  <a:pt x="12" y="35"/>
                </a:lnTo>
                <a:lnTo>
                  <a:pt x="25" y="26"/>
                </a:lnTo>
                <a:lnTo>
                  <a:pt x="43" y="20"/>
                </a:lnTo>
                <a:lnTo>
                  <a:pt x="63" y="16"/>
                </a:lnTo>
                <a:lnTo>
                  <a:pt x="89" y="14"/>
                </a:lnTo>
                <a:lnTo>
                  <a:pt x="118" y="13"/>
                </a:lnTo>
                <a:lnTo>
                  <a:pt x="151" y="14"/>
                </a:lnTo>
                <a:lnTo>
                  <a:pt x="188" y="16"/>
                </a:lnTo>
                <a:lnTo>
                  <a:pt x="230" y="19"/>
                </a:lnTo>
                <a:lnTo>
                  <a:pt x="249" y="20"/>
                </a:lnTo>
                <a:lnTo>
                  <a:pt x="270" y="22"/>
                </a:lnTo>
                <a:lnTo>
                  <a:pt x="311" y="24"/>
                </a:lnTo>
                <a:lnTo>
                  <a:pt x="348" y="24"/>
                </a:lnTo>
                <a:lnTo>
                  <a:pt x="363" y="23"/>
                </a:lnTo>
                <a:lnTo>
                  <a:pt x="374" y="21"/>
                </a:lnTo>
                <a:lnTo>
                  <a:pt x="381" y="18"/>
                </a:lnTo>
                <a:lnTo>
                  <a:pt x="381" y="19"/>
                </a:lnTo>
                <a:lnTo>
                  <a:pt x="380" y="19"/>
                </a:lnTo>
                <a:lnTo>
                  <a:pt x="380" y="20"/>
                </a:lnTo>
                <a:lnTo>
                  <a:pt x="406"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68" name="Shape 168"/>
          <p:cNvSpPr/>
          <p:nvPr/>
        </p:nvSpPr>
        <p:spPr>
          <a:xfrm>
            <a:off x="1436954" y="2741599"/>
            <a:ext cx="527050" cy="746125"/>
          </a:xfrm>
          <a:custGeom>
            <a:pathLst>
              <a:path extrusionOk="0" h="470" w="332">
                <a:moveTo>
                  <a:pt x="267" y="55"/>
                </a:moveTo>
                <a:lnTo>
                  <a:pt x="264" y="56"/>
                </a:lnTo>
                <a:lnTo>
                  <a:pt x="261" y="56"/>
                </a:lnTo>
                <a:lnTo>
                  <a:pt x="254" y="58"/>
                </a:lnTo>
                <a:lnTo>
                  <a:pt x="248" y="61"/>
                </a:lnTo>
                <a:lnTo>
                  <a:pt x="240" y="66"/>
                </a:lnTo>
                <a:lnTo>
                  <a:pt x="233" y="74"/>
                </a:lnTo>
                <a:lnTo>
                  <a:pt x="229" y="85"/>
                </a:lnTo>
                <a:lnTo>
                  <a:pt x="226" y="97"/>
                </a:lnTo>
                <a:lnTo>
                  <a:pt x="224" y="109"/>
                </a:lnTo>
                <a:lnTo>
                  <a:pt x="247" y="103"/>
                </a:lnTo>
                <a:lnTo>
                  <a:pt x="266" y="96"/>
                </a:lnTo>
                <a:lnTo>
                  <a:pt x="281" y="89"/>
                </a:lnTo>
                <a:lnTo>
                  <a:pt x="291" y="81"/>
                </a:lnTo>
                <a:lnTo>
                  <a:pt x="295" y="73"/>
                </a:lnTo>
                <a:lnTo>
                  <a:pt x="296" y="69"/>
                </a:lnTo>
                <a:lnTo>
                  <a:pt x="295" y="65"/>
                </a:lnTo>
                <a:lnTo>
                  <a:pt x="290" y="60"/>
                </a:lnTo>
                <a:lnTo>
                  <a:pt x="281" y="56"/>
                </a:lnTo>
                <a:lnTo>
                  <a:pt x="269" y="55"/>
                </a:lnTo>
                <a:lnTo>
                  <a:pt x="267" y="55"/>
                </a:lnTo>
                <a:close/>
                <a:moveTo>
                  <a:pt x="65" y="36"/>
                </a:moveTo>
                <a:lnTo>
                  <a:pt x="61" y="38"/>
                </a:lnTo>
                <a:lnTo>
                  <a:pt x="54" y="44"/>
                </a:lnTo>
                <a:lnTo>
                  <a:pt x="48" y="54"/>
                </a:lnTo>
                <a:lnTo>
                  <a:pt x="42" y="67"/>
                </a:lnTo>
                <a:lnTo>
                  <a:pt x="37" y="84"/>
                </a:lnTo>
                <a:lnTo>
                  <a:pt x="36" y="92"/>
                </a:lnTo>
                <a:lnTo>
                  <a:pt x="36" y="98"/>
                </a:lnTo>
                <a:lnTo>
                  <a:pt x="38" y="101"/>
                </a:lnTo>
                <a:lnTo>
                  <a:pt x="39" y="103"/>
                </a:lnTo>
                <a:lnTo>
                  <a:pt x="46" y="109"/>
                </a:lnTo>
                <a:lnTo>
                  <a:pt x="56" y="113"/>
                </a:lnTo>
                <a:lnTo>
                  <a:pt x="67" y="116"/>
                </a:lnTo>
                <a:lnTo>
                  <a:pt x="81" y="118"/>
                </a:lnTo>
                <a:lnTo>
                  <a:pt x="94" y="120"/>
                </a:lnTo>
                <a:lnTo>
                  <a:pt x="108" y="121"/>
                </a:lnTo>
                <a:lnTo>
                  <a:pt x="103" y="97"/>
                </a:lnTo>
                <a:lnTo>
                  <a:pt x="98" y="78"/>
                </a:lnTo>
                <a:lnTo>
                  <a:pt x="92" y="63"/>
                </a:lnTo>
                <a:lnTo>
                  <a:pt x="84" y="50"/>
                </a:lnTo>
                <a:lnTo>
                  <a:pt x="77" y="42"/>
                </a:lnTo>
                <a:lnTo>
                  <a:pt x="70" y="37"/>
                </a:lnTo>
                <a:lnTo>
                  <a:pt x="65" y="36"/>
                </a:lnTo>
                <a:close/>
                <a:moveTo>
                  <a:pt x="60" y="0"/>
                </a:moveTo>
                <a:lnTo>
                  <a:pt x="68" y="0"/>
                </a:lnTo>
                <a:lnTo>
                  <a:pt x="78" y="2"/>
                </a:lnTo>
                <a:lnTo>
                  <a:pt x="89" y="6"/>
                </a:lnTo>
                <a:lnTo>
                  <a:pt x="101" y="15"/>
                </a:lnTo>
                <a:lnTo>
                  <a:pt x="112" y="28"/>
                </a:lnTo>
                <a:lnTo>
                  <a:pt x="123" y="45"/>
                </a:lnTo>
                <a:lnTo>
                  <a:pt x="129" y="58"/>
                </a:lnTo>
                <a:lnTo>
                  <a:pt x="134" y="76"/>
                </a:lnTo>
                <a:lnTo>
                  <a:pt x="139" y="97"/>
                </a:lnTo>
                <a:lnTo>
                  <a:pt x="143" y="122"/>
                </a:lnTo>
                <a:lnTo>
                  <a:pt x="164" y="121"/>
                </a:lnTo>
                <a:lnTo>
                  <a:pt x="186" y="117"/>
                </a:lnTo>
                <a:lnTo>
                  <a:pt x="190" y="96"/>
                </a:lnTo>
                <a:lnTo>
                  <a:pt x="194" y="77"/>
                </a:lnTo>
                <a:lnTo>
                  <a:pt x="200" y="60"/>
                </a:lnTo>
                <a:lnTo>
                  <a:pt x="209" y="45"/>
                </a:lnTo>
                <a:lnTo>
                  <a:pt x="222" y="33"/>
                </a:lnTo>
                <a:lnTo>
                  <a:pt x="238" y="25"/>
                </a:lnTo>
                <a:lnTo>
                  <a:pt x="256" y="20"/>
                </a:lnTo>
                <a:lnTo>
                  <a:pt x="274" y="19"/>
                </a:lnTo>
                <a:lnTo>
                  <a:pt x="290" y="22"/>
                </a:lnTo>
                <a:lnTo>
                  <a:pt x="304" y="28"/>
                </a:lnTo>
                <a:lnTo>
                  <a:pt x="317" y="35"/>
                </a:lnTo>
                <a:lnTo>
                  <a:pt x="326" y="46"/>
                </a:lnTo>
                <a:lnTo>
                  <a:pt x="329" y="51"/>
                </a:lnTo>
                <a:lnTo>
                  <a:pt x="331" y="58"/>
                </a:lnTo>
                <a:lnTo>
                  <a:pt x="332" y="67"/>
                </a:lnTo>
                <a:lnTo>
                  <a:pt x="331" y="78"/>
                </a:lnTo>
                <a:lnTo>
                  <a:pt x="327" y="90"/>
                </a:lnTo>
                <a:lnTo>
                  <a:pt x="319" y="102"/>
                </a:lnTo>
                <a:lnTo>
                  <a:pt x="306" y="114"/>
                </a:lnTo>
                <a:lnTo>
                  <a:pt x="290" y="125"/>
                </a:lnTo>
                <a:lnTo>
                  <a:pt x="269" y="134"/>
                </a:lnTo>
                <a:lnTo>
                  <a:pt x="245" y="142"/>
                </a:lnTo>
                <a:lnTo>
                  <a:pt x="220" y="147"/>
                </a:lnTo>
                <a:lnTo>
                  <a:pt x="220" y="172"/>
                </a:lnTo>
                <a:lnTo>
                  <a:pt x="221" y="200"/>
                </a:lnTo>
                <a:lnTo>
                  <a:pt x="224" y="229"/>
                </a:lnTo>
                <a:lnTo>
                  <a:pt x="228" y="262"/>
                </a:lnTo>
                <a:lnTo>
                  <a:pt x="231" y="282"/>
                </a:lnTo>
                <a:lnTo>
                  <a:pt x="236" y="307"/>
                </a:lnTo>
                <a:lnTo>
                  <a:pt x="242" y="333"/>
                </a:lnTo>
                <a:lnTo>
                  <a:pt x="255" y="390"/>
                </a:lnTo>
                <a:lnTo>
                  <a:pt x="262" y="416"/>
                </a:lnTo>
                <a:lnTo>
                  <a:pt x="269" y="439"/>
                </a:lnTo>
                <a:lnTo>
                  <a:pt x="275" y="458"/>
                </a:lnTo>
                <a:lnTo>
                  <a:pt x="241" y="470"/>
                </a:lnTo>
                <a:lnTo>
                  <a:pt x="234" y="451"/>
                </a:lnTo>
                <a:lnTo>
                  <a:pt x="227" y="427"/>
                </a:lnTo>
                <a:lnTo>
                  <a:pt x="220" y="399"/>
                </a:lnTo>
                <a:lnTo>
                  <a:pt x="212" y="371"/>
                </a:lnTo>
                <a:lnTo>
                  <a:pt x="206" y="341"/>
                </a:lnTo>
                <a:lnTo>
                  <a:pt x="200" y="314"/>
                </a:lnTo>
                <a:lnTo>
                  <a:pt x="195" y="288"/>
                </a:lnTo>
                <a:lnTo>
                  <a:pt x="192" y="267"/>
                </a:lnTo>
                <a:lnTo>
                  <a:pt x="188" y="235"/>
                </a:lnTo>
                <a:lnTo>
                  <a:pt x="185" y="206"/>
                </a:lnTo>
                <a:lnTo>
                  <a:pt x="184" y="179"/>
                </a:lnTo>
                <a:lnTo>
                  <a:pt x="184" y="154"/>
                </a:lnTo>
                <a:lnTo>
                  <a:pt x="165" y="156"/>
                </a:lnTo>
                <a:lnTo>
                  <a:pt x="149" y="158"/>
                </a:lnTo>
                <a:lnTo>
                  <a:pt x="153" y="192"/>
                </a:lnTo>
                <a:lnTo>
                  <a:pt x="156" y="226"/>
                </a:lnTo>
                <a:lnTo>
                  <a:pt x="157" y="261"/>
                </a:lnTo>
                <a:lnTo>
                  <a:pt x="158" y="294"/>
                </a:lnTo>
                <a:lnTo>
                  <a:pt x="158" y="327"/>
                </a:lnTo>
                <a:lnTo>
                  <a:pt x="157" y="357"/>
                </a:lnTo>
                <a:lnTo>
                  <a:pt x="154" y="383"/>
                </a:lnTo>
                <a:lnTo>
                  <a:pt x="150" y="406"/>
                </a:lnTo>
                <a:lnTo>
                  <a:pt x="144" y="424"/>
                </a:lnTo>
                <a:lnTo>
                  <a:pt x="137" y="434"/>
                </a:lnTo>
                <a:lnTo>
                  <a:pt x="129" y="442"/>
                </a:lnTo>
                <a:lnTo>
                  <a:pt x="119" y="446"/>
                </a:lnTo>
                <a:lnTo>
                  <a:pt x="112" y="411"/>
                </a:lnTo>
                <a:lnTo>
                  <a:pt x="110" y="411"/>
                </a:lnTo>
                <a:lnTo>
                  <a:pt x="109" y="412"/>
                </a:lnTo>
                <a:lnTo>
                  <a:pt x="112" y="404"/>
                </a:lnTo>
                <a:lnTo>
                  <a:pt x="116" y="391"/>
                </a:lnTo>
                <a:lnTo>
                  <a:pt x="118" y="374"/>
                </a:lnTo>
                <a:lnTo>
                  <a:pt x="120" y="353"/>
                </a:lnTo>
                <a:lnTo>
                  <a:pt x="121" y="328"/>
                </a:lnTo>
                <a:lnTo>
                  <a:pt x="121" y="302"/>
                </a:lnTo>
                <a:lnTo>
                  <a:pt x="120" y="274"/>
                </a:lnTo>
                <a:lnTo>
                  <a:pt x="119" y="245"/>
                </a:lnTo>
                <a:lnTo>
                  <a:pt x="115" y="186"/>
                </a:lnTo>
                <a:lnTo>
                  <a:pt x="112" y="158"/>
                </a:lnTo>
                <a:lnTo>
                  <a:pt x="109" y="158"/>
                </a:lnTo>
                <a:lnTo>
                  <a:pt x="71" y="154"/>
                </a:lnTo>
                <a:lnTo>
                  <a:pt x="53" y="150"/>
                </a:lnTo>
                <a:lnTo>
                  <a:pt x="36" y="146"/>
                </a:lnTo>
                <a:lnTo>
                  <a:pt x="21" y="138"/>
                </a:lnTo>
                <a:lnTo>
                  <a:pt x="10" y="126"/>
                </a:lnTo>
                <a:lnTo>
                  <a:pt x="2" y="111"/>
                </a:lnTo>
                <a:lnTo>
                  <a:pt x="0" y="94"/>
                </a:lnTo>
                <a:lnTo>
                  <a:pt x="2" y="76"/>
                </a:lnTo>
                <a:lnTo>
                  <a:pt x="9" y="51"/>
                </a:lnTo>
                <a:lnTo>
                  <a:pt x="18" y="32"/>
                </a:lnTo>
                <a:lnTo>
                  <a:pt x="30" y="16"/>
                </a:lnTo>
                <a:lnTo>
                  <a:pt x="44" y="5"/>
                </a:lnTo>
                <a:lnTo>
                  <a:pt x="60"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69" name="Shape 169"/>
          <p:cNvSpPr/>
          <p:nvPr/>
        </p:nvSpPr>
        <p:spPr>
          <a:xfrm>
            <a:off x="501916" y="2047862"/>
            <a:ext cx="390525" cy="142875"/>
          </a:xfrm>
          <a:custGeom>
            <a:pathLst>
              <a:path extrusionOk="0" h="90" w="246">
                <a:moveTo>
                  <a:pt x="10" y="0"/>
                </a:moveTo>
                <a:lnTo>
                  <a:pt x="43" y="9"/>
                </a:lnTo>
                <a:lnTo>
                  <a:pt x="71" y="16"/>
                </a:lnTo>
                <a:lnTo>
                  <a:pt x="98" y="23"/>
                </a:lnTo>
                <a:lnTo>
                  <a:pt x="151" y="35"/>
                </a:lnTo>
                <a:lnTo>
                  <a:pt x="180" y="41"/>
                </a:lnTo>
                <a:lnTo>
                  <a:pt x="211" y="47"/>
                </a:lnTo>
                <a:lnTo>
                  <a:pt x="246" y="54"/>
                </a:lnTo>
                <a:lnTo>
                  <a:pt x="239" y="90"/>
                </a:lnTo>
                <a:lnTo>
                  <a:pt x="202" y="83"/>
                </a:lnTo>
                <a:lnTo>
                  <a:pt x="170" y="76"/>
                </a:lnTo>
                <a:lnTo>
                  <a:pt x="141" y="70"/>
                </a:lnTo>
                <a:lnTo>
                  <a:pt x="114" y="64"/>
                </a:lnTo>
                <a:lnTo>
                  <a:pt x="88" y="58"/>
                </a:lnTo>
                <a:lnTo>
                  <a:pt x="60" y="51"/>
                </a:lnTo>
                <a:lnTo>
                  <a:pt x="32" y="44"/>
                </a:lnTo>
                <a:lnTo>
                  <a:pt x="0" y="35"/>
                </a:lnTo>
                <a:lnTo>
                  <a:pt x="10"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0" name="Shape 170"/>
          <p:cNvSpPr/>
          <p:nvPr/>
        </p:nvSpPr>
        <p:spPr>
          <a:xfrm>
            <a:off x="2778391" y="2424099"/>
            <a:ext cx="390525" cy="63500"/>
          </a:xfrm>
          <a:custGeom>
            <a:pathLst>
              <a:path extrusionOk="0" h="40" w="246">
                <a:moveTo>
                  <a:pt x="244" y="0"/>
                </a:moveTo>
                <a:lnTo>
                  <a:pt x="246" y="36"/>
                </a:lnTo>
                <a:lnTo>
                  <a:pt x="203" y="37"/>
                </a:lnTo>
                <a:lnTo>
                  <a:pt x="165" y="39"/>
                </a:lnTo>
                <a:lnTo>
                  <a:pt x="132" y="40"/>
                </a:lnTo>
                <a:lnTo>
                  <a:pt x="69" y="40"/>
                </a:lnTo>
                <a:lnTo>
                  <a:pt x="36" y="39"/>
                </a:lnTo>
                <a:lnTo>
                  <a:pt x="0" y="37"/>
                </a:lnTo>
                <a:lnTo>
                  <a:pt x="2" y="1"/>
                </a:lnTo>
                <a:lnTo>
                  <a:pt x="39" y="3"/>
                </a:lnTo>
                <a:lnTo>
                  <a:pt x="72" y="3"/>
                </a:lnTo>
                <a:lnTo>
                  <a:pt x="135" y="3"/>
                </a:lnTo>
                <a:lnTo>
                  <a:pt x="167" y="3"/>
                </a:lnTo>
                <a:lnTo>
                  <a:pt x="204" y="2"/>
                </a:lnTo>
                <a:lnTo>
                  <a:pt x="244"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1" name="Shape 171"/>
          <p:cNvSpPr/>
          <p:nvPr/>
        </p:nvSpPr>
        <p:spPr>
          <a:xfrm>
            <a:off x="2348179" y="1427149"/>
            <a:ext cx="193675" cy="225425"/>
          </a:xfrm>
          <a:custGeom>
            <a:pathLst>
              <a:path extrusionOk="0" h="142" w="122">
                <a:moveTo>
                  <a:pt x="93" y="0"/>
                </a:moveTo>
                <a:lnTo>
                  <a:pt x="122" y="22"/>
                </a:lnTo>
                <a:lnTo>
                  <a:pt x="106" y="44"/>
                </a:lnTo>
                <a:lnTo>
                  <a:pt x="94" y="62"/>
                </a:lnTo>
                <a:lnTo>
                  <a:pt x="81" y="79"/>
                </a:lnTo>
                <a:lnTo>
                  <a:pt x="69" y="94"/>
                </a:lnTo>
                <a:lnTo>
                  <a:pt x="56" y="110"/>
                </a:lnTo>
                <a:lnTo>
                  <a:pt x="42" y="125"/>
                </a:lnTo>
                <a:lnTo>
                  <a:pt x="26" y="142"/>
                </a:lnTo>
                <a:lnTo>
                  <a:pt x="0" y="116"/>
                </a:lnTo>
                <a:lnTo>
                  <a:pt x="15" y="100"/>
                </a:lnTo>
                <a:lnTo>
                  <a:pt x="29" y="84"/>
                </a:lnTo>
                <a:lnTo>
                  <a:pt x="42" y="69"/>
                </a:lnTo>
                <a:lnTo>
                  <a:pt x="54" y="55"/>
                </a:lnTo>
                <a:lnTo>
                  <a:pt x="65" y="39"/>
                </a:lnTo>
                <a:lnTo>
                  <a:pt x="78" y="21"/>
                </a:lnTo>
                <a:lnTo>
                  <a:pt x="93"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2" name="Shape 172"/>
          <p:cNvSpPr/>
          <p:nvPr/>
        </p:nvSpPr>
        <p:spPr>
          <a:xfrm>
            <a:off x="2629166" y="2874949"/>
            <a:ext cx="227012" cy="190500"/>
          </a:xfrm>
          <a:custGeom>
            <a:pathLst>
              <a:path extrusionOk="0" h="120" w="143">
                <a:moveTo>
                  <a:pt x="20" y="0"/>
                </a:moveTo>
                <a:lnTo>
                  <a:pt x="42" y="14"/>
                </a:lnTo>
                <a:lnTo>
                  <a:pt x="61" y="27"/>
                </a:lnTo>
                <a:lnTo>
                  <a:pt x="78" y="40"/>
                </a:lnTo>
                <a:lnTo>
                  <a:pt x="94" y="52"/>
                </a:lnTo>
                <a:lnTo>
                  <a:pt x="109" y="63"/>
                </a:lnTo>
                <a:lnTo>
                  <a:pt x="125" y="77"/>
                </a:lnTo>
                <a:lnTo>
                  <a:pt x="143" y="93"/>
                </a:lnTo>
                <a:lnTo>
                  <a:pt x="118" y="120"/>
                </a:lnTo>
                <a:lnTo>
                  <a:pt x="101" y="105"/>
                </a:lnTo>
                <a:lnTo>
                  <a:pt x="69" y="79"/>
                </a:lnTo>
                <a:lnTo>
                  <a:pt x="55" y="68"/>
                </a:lnTo>
                <a:lnTo>
                  <a:pt x="38" y="57"/>
                </a:lnTo>
                <a:lnTo>
                  <a:pt x="20" y="44"/>
                </a:lnTo>
                <a:lnTo>
                  <a:pt x="0" y="30"/>
                </a:lnTo>
                <a:lnTo>
                  <a:pt x="20"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3" name="Shape 173"/>
          <p:cNvSpPr/>
          <p:nvPr/>
        </p:nvSpPr>
        <p:spPr>
          <a:xfrm>
            <a:off x="1254391" y="1217599"/>
            <a:ext cx="222250" cy="374650"/>
          </a:xfrm>
          <a:custGeom>
            <a:pathLst>
              <a:path extrusionOk="0" h="236" w="140">
                <a:moveTo>
                  <a:pt x="33" y="0"/>
                </a:moveTo>
                <a:lnTo>
                  <a:pt x="50" y="33"/>
                </a:lnTo>
                <a:lnTo>
                  <a:pt x="65" y="63"/>
                </a:lnTo>
                <a:lnTo>
                  <a:pt x="79" y="89"/>
                </a:lnTo>
                <a:lnTo>
                  <a:pt x="91" y="115"/>
                </a:lnTo>
                <a:lnTo>
                  <a:pt x="115" y="164"/>
                </a:lnTo>
                <a:lnTo>
                  <a:pt x="128" y="191"/>
                </a:lnTo>
                <a:lnTo>
                  <a:pt x="140" y="221"/>
                </a:lnTo>
                <a:lnTo>
                  <a:pt x="106" y="236"/>
                </a:lnTo>
                <a:lnTo>
                  <a:pt x="93" y="206"/>
                </a:lnTo>
                <a:lnTo>
                  <a:pt x="82" y="180"/>
                </a:lnTo>
                <a:lnTo>
                  <a:pt x="70" y="154"/>
                </a:lnTo>
                <a:lnTo>
                  <a:pt x="58" y="131"/>
                </a:lnTo>
                <a:lnTo>
                  <a:pt x="46" y="106"/>
                </a:lnTo>
                <a:lnTo>
                  <a:pt x="33" y="79"/>
                </a:lnTo>
                <a:lnTo>
                  <a:pt x="18" y="50"/>
                </a:lnTo>
                <a:lnTo>
                  <a:pt x="0" y="17"/>
                </a:lnTo>
                <a:lnTo>
                  <a:pt x="33"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4" name="Shape 174"/>
          <p:cNvSpPr/>
          <p:nvPr/>
        </p:nvSpPr>
        <p:spPr>
          <a:xfrm>
            <a:off x="628916" y="1446199"/>
            <a:ext cx="473075" cy="441325"/>
          </a:xfrm>
          <a:custGeom>
            <a:pathLst>
              <a:path extrusionOk="0" h="278" w="298">
                <a:moveTo>
                  <a:pt x="23" y="0"/>
                </a:moveTo>
                <a:lnTo>
                  <a:pt x="71" y="42"/>
                </a:lnTo>
                <a:lnTo>
                  <a:pt x="116" y="82"/>
                </a:lnTo>
                <a:lnTo>
                  <a:pt x="160" y="122"/>
                </a:lnTo>
                <a:lnTo>
                  <a:pt x="204" y="163"/>
                </a:lnTo>
                <a:lnTo>
                  <a:pt x="249" y="207"/>
                </a:lnTo>
                <a:lnTo>
                  <a:pt x="298" y="251"/>
                </a:lnTo>
                <a:lnTo>
                  <a:pt x="274" y="278"/>
                </a:lnTo>
                <a:lnTo>
                  <a:pt x="225" y="233"/>
                </a:lnTo>
                <a:lnTo>
                  <a:pt x="179" y="190"/>
                </a:lnTo>
                <a:lnTo>
                  <a:pt x="135" y="149"/>
                </a:lnTo>
                <a:lnTo>
                  <a:pt x="92" y="108"/>
                </a:lnTo>
                <a:lnTo>
                  <a:pt x="47" y="69"/>
                </a:lnTo>
                <a:lnTo>
                  <a:pt x="0" y="28"/>
                </a:lnTo>
                <a:lnTo>
                  <a:pt x="23"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5" name="Shape 175"/>
          <p:cNvSpPr/>
          <p:nvPr/>
        </p:nvSpPr>
        <p:spPr>
          <a:xfrm>
            <a:off x="1838591" y="950900"/>
            <a:ext cx="141287" cy="590550"/>
          </a:xfrm>
          <a:custGeom>
            <a:pathLst>
              <a:path extrusionOk="0" h="372" w="89">
                <a:moveTo>
                  <a:pt x="52" y="0"/>
                </a:moveTo>
                <a:lnTo>
                  <a:pt x="89" y="4"/>
                </a:lnTo>
                <a:lnTo>
                  <a:pt x="79" y="86"/>
                </a:lnTo>
                <a:lnTo>
                  <a:pt x="68" y="166"/>
                </a:lnTo>
                <a:lnTo>
                  <a:pt x="55" y="245"/>
                </a:lnTo>
                <a:lnTo>
                  <a:pt x="46" y="307"/>
                </a:lnTo>
                <a:lnTo>
                  <a:pt x="36" y="372"/>
                </a:lnTo>
                <a:lnTo>
                  <a:pt x="0" y="367"/>
                </a:lnTo>
                <a:lnTo>
                  <a:pt x="9" y="301"/>
                </a:lnTo>
                <a:lnTo>
                  <a:pt x="19" y="240"/>
                </a:lnTo>
                <a:lnTo>
                  <a:pt x="32" y="160"/>
                </a:lnTo>
                <a:lnTo>
                  <a:pt x="43" y="81"/>
                </a:lnTo>
                <a:lnTo>
                  <a:pt x="52"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6" name="Shape 176"/>
          <p:cNvSpPr/>
          <p:nvPr/>
        </p:nvSpPr>
        <p:spPr>
          <a:xfrm>
            <a:off x="457466" y="2525699"/>
            <a:ext cx="420688" cy="104775"/>
          </a:xfrm>
          <a:custGeom>
            <a:pathLst>
              <a:path extrusionOk="0" h="66" w="265">
                <a:moveTo>
                  <a:pt x="261" y="0"/>
                </a:moveTo>
                <a:lnTo>
                  <a:pt x="265" y="37"/>
                </a:lnTo>
                <a:lnTo>
                  <a:pt x="218" y="42"/>
                </a:lnTo>
                <a:lnTo>
                  <a:pt x="174" y="47"/>
                </a:lnTo>
                <a:lnTo>
                  <a:pt x="63" y="58"/>
                </a:lnTo>
                <a:lnTo>
                  <a:pt x="6" y="66"/>
                </a:lnTo>
                <a:lnTo>
                  <a:pt x="0" y="31"/>
                </a:lnTo>
                <a:lnTo>
                  <a:pt x="58" y="22"/>
                </a:lnTo>
                <a:lnTo>
                  <a:pt x="115" y="16"/>
                </a:lnTo>
                <a:lnTo>
                  <a:pt x="170" y="10"/>
                </a:lnTo>
                <a:lnTo>
                  <a:pt x="214" y="5"/>
                </a:lnTo>
                <a:lnTo>
                  <a:pt x="261"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7" name="Shape 177"/>
          <p:cNvSpPr/>
          <p:nvPr/>
        </p:nvSpPr>
        <p:spPr>
          <a:xfrm>
            <a:off x="2643454" y="1684324"/>
            <a:ext cx="500063" cy="341313"/>
          </a:xfrm>
          <a:custGeom>
            <a:pathLst>
              <a:path extrusionOk="0" h="215" w="315">
                <a:moveTo>
                  <a:pt x="295" y="0"/>
                </a:moveTo>
                <a:lnTo>
                  <a:pt x="315" y="30"/>
                </a:lnTo>
                <a:lnTo>
                  <a:pt x="262" y="63"/>
                </a:lnTo>
                <a:lnTo>
                  <a:pt x="212" y="94"/>
                </a:lnTo>
                <a:lnTo>
                  <a:pt x="85" y="173"/>
                </a:lnTo>
                <a:lnTo>
                  <a:pt x="20" y="215"/>
                </a:lnTo>
                <a:lnTo>
                  <a:pt x="0" y="184"/>
                </a:lnTo>
                <a:lnTo>
                  <a:pt x="49" y="152"/>
                </a:lnTo>
                <a:lnTo>
                  <a:pt x="97" y="122"/>
                </a:lnTo>
                <a:lnTo>
                  <a:pt x="145" y="92"/>
                </a:lnTo>
                <a:lnTo>
                  <a:pt x="194" y="63"/>
                </a:lnTo>
                <a:lnTo>
                  <a:pt x="244" y="32"/>
                </a:lnTo>
                <a:lnTo>
                  <a:pt x="295" y="0"/>
                </a:lnTo>
                <a:close/>
              </a:path>
            </a:pathLst>
          </a:custGeom>
          <a:solidFill>
            <a:srgbClr val="D9D9D9"/>
          </a:solidFill>
          <a:ln>
            <a:noFill/>
          </a:ln>
        </p:spPr>
        <p:txBody>
          <a:bodyPr anchorCtr="0" anchor="t" bIns="45700" lIns="91425" rIns="91425" tIns="45700">
            <a:noAutofit/>
          </a:bodyPr>
          <a:lstStyle/>
          <a:p>
            <a:pPr indent="0" lvl="0" marL="0" marR="0" rtl="0" algn="l">
              <a:spcBef>
                <a:spcPts val="0"/>
              </a:spcBef>
              <a:buNone/>
            </a:pPr>
            <a:r>
              <a:t/>
            </a:r>
            <a:endParaRPr b="0" i="0" sz="2400" u="none" cap="none" strike="noStrike">
              <a:solidFill>
                <a:srgbClr val="000000"/>
              </a:solidFill>
              <a:latin typeface="Calibri"/>
              <a:ea typeface="Calibri"/>
              <a:cs typeface="Calibri"/>
              <a:sym typeface="Calibri"/>
            </a:endParaRPr>
          </a:p>
        </p:txBody>
      </p:sp>
      <p:sp>
        <p:nvSpPr>
          <p:cNvPr id="178" name="Shape 178"/>
          <p:cNvSpPr/>
          <p:nvPr/>
        </p:nvSpPr>
        <p:spPr>
          <a:xfrm>
            <a:off x="4389625" y="2149175"/>
            <a:ext cx="548700" cy="548700"/>
          </a:xfrm>
          <a:prstGeom prst="ellips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79" name="Shape 179"/>
          <p:cNvSpPr/>
          <p:nvPr/>
        </p:nvSpPr>
        <p:spPr>
          <a:xfrm>
            <a:off x="4389625" y="1293800"/>
            <a:ext cx="548700" cy="548700"/>
          </a:xfrm>
          <a:prstGeom prst="ellipse">
            <a:avLst/>
          </a:prstGeom>
          <a:solidFill>
            <a:srgbClr val="6AA84F"/>
          </a:solidFill>
          <a:ln>
            <a:noFill/>
          </a:ln>
        </p:spPr>
        <p:txBody>
          <a:bodyPr anchorCtr="0" anchor="ctr" bIns="91425" lIns="91425" rIns="91425" tIns="91425">
            <a:noAutofit/>
          </a:bodyPr>
          <a:lstStyle/>
          <a:p>
            <a:pPr lvl="0">
              <a:spcBef>
                <a:spcPts val="0"/>
              </a:spcBef>
              <a:buNone/>
            </a:pPr>
            <a:r>
              <a:t/>
            </a:r>
            <a:endParaRPr/>
          </a:p>
        </p:txBody>
      </p:sp>
      <p:sp>
        <p:nvSpPr>
          <p:cNvPr id="180" name="Shape 180"/>
          <p:cNvSpPr/>
          <p:nvPr/>
        </p:nvSpPr>
        <p:spPr>
          <a:xfrm>
            <a:off x="4389612" y="3859925"/>
            <a:ext cx="548700" cy="548700"/>
          </a:xfrm>
          <a:prstGeom prst="ellipse">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181" name="Shape 181"/>
          <p:cNvSpPr/>
          <p:nvPr/>
        </p:nvSpPr>
        <p:spPr>
          <a:xfrm>
            <a:off x="4389625" y="3004550"/>
            <a:ext cx="548700" cy="548700"/>
          </a:xfrm>
          <a:prstGeom prst="ellips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182" name="Shape 182"/>
          <p:cNvSpPr txBox="1"/>
          <p:nvPr/>
        </p:nvSpPr>
        <p:spPr>
          <a:xfrm>
            <a:off x="4468675" y="1397450"/>
            <a:ext cx="390600" cy="341400"/>
          </a:xfrm>
          <a:prstGeom prst="rect">
            <a:avLst/>
          </a:prstGeom>
          <a:noFill/>
          <a:ln>
            <a:noFill/>
          </a:ln>
        </p:spPr>
        <p:txBody>
          <a:bodyPr anchorCtr="0" anchor="ctr" bIns="91425" lIns="91425" rIns="91425" tIns="91425">
            <a:noAutofit/>
          </a:bodyPr>
          <a:lstStyle/>
          <a:p>
            <a:pPr lvl="0" algn="ctr">
              <a:spcBef>
                <a:spcPts val="0"/>
              </a:spcBef>
              <a:buNone/>
            </a:pPr>
            <a:r>
              <a:rPr lang="en" sz="2600">
                <a:solidFill>
                  <a:srgbClr val="FFFFFF"/>
                </a:solidFill>
                <a:latin typeface="Dosis"/>
                <a:ea typeface="Dosis"/>
                <a:cs typeface="Dosis"/>
                <a:sym typeface="Dosis"/>
              </a:rPr>
              <a:t>1</a:t>
            </a:r>
          </a:p>
        </p:txBody>
      </p:sp>
      <p:sp>
        <p:nvSpPr>
          <p:cNvPr id="183" name="Shape 183"/>
          <p:cNvSpPr txBox="1"/>
          <p:nvPr/>
        </p:nvSpPr>
        <p:spPr>
          <a:xfrm>
            <a:off x="4468675" y="2252825"/>
            <a:ext cx="390600" cy="341400"/>
          </a:xfrm>
          <a:prstGeom prst="rect">
            <a:avLst/>
          </a:prstGeom>
          <a:noFill/>
          <a:ln>
            <a:noFill/>
          </a:ln>
        </p:spPr>
        <p:txBody>
          <a:bodyPr anchorCtr="0" anchor="ctr" bIns="91425" lIns="91425" rIns="91425" tIns="91425">
            <a:noAutofit/>
          </a:bodyPr>
          <a:lstStyle/>
          <a:p>
            <a:pPr lvl="0" rtl="0" algn="ctr">
              <a:spcBef>
                <a:spcPts val="0"/>
              </a:spcBef>
              <a:buNone/>
            </a:pPr>
            <a:r>
              <a:rPr lang="en" sz="2600">
                <a:solidFill>
                  <a:srgbClr val="FFFFFF"/>
                </a:solidFill>
                <a:latin typeface="Dosis"/>
                <a:ea typeface="Dosis"/>
                <a:cs typeface="Dosis"/>
                <a:sym typeface="Dosis"/>
              </a:rPr>
              <a:t>2</a:t>
            </a:r>
          </a:p>
        </p:txBody>
      </p:sp>
      <p:sp>
        <p:nvSpPr>
          <p:cNvPr id="184" name="Shape 184"/>
          <p:cNvSpPr txBox="1"/>
          <p:nvPr/>
        </p:nvSpPr>
        <p:spPr>
          <a:xfrm>
            <a:off x="4468675" y="3108200"/>
            <a:ext cx="390600" cy="341400"/>
          </a:xfrm>
          <a:prstGeom prst="rect">
            <a:avLst/>
          </a:prstGeom>
          <a:noFill/>
          <a:ln>
            <a:noFill/>
          </a:ln>
        </p:spPr>
        <p:txBody>
          <a:bodyPr anchorCtr="0" anchor="ctr" bIns="91425" lIns="91425" rIns="91425" tIns="91425">
            <a:noAutofit/>
          </a:bodyPr>
          <a:lstStyle/>
          <a:p>
            <a:pPr lvl="0" rtl="0" algn="ctr">
              <a:spcBef>
                <a:spcPts val="0"/>
              </a:spcBef>
              <a:buNone/>
            </a:pPr>
            <a:r>
              <a:rPr lang="en" sz="2600">
                <a:solidFill>
                  <a:srgbClr val="FFFFFF"/>
                </a:solidFill>
                <a:latin typeface="Dosis"/>
                <a:ea typeface="Dosis"/>
                <a:cs typeface="Dosis"/>
                <a:sym typeface="Dosis"/>
              </a:rPr>
              <a:t>3</a:t>
            </a:r>
          </a:p>
        </p:txBody>
      </p:sp>
      <p:sp>
        <p:nvSpPr>
          <p:cNvPr id="185" name="Shape 185"/>
          <p:cNvSpPr txBox="1"/>
          <p:nvPr/>
        </p:nvSpPr>
        <p:spPr>
          <a:xfrm>
            <a:off x="4468675" y="3963575"/>
            <a:ext cx="390600" cy="341400"/>
          </a:xfrm>
          <a:prstGeom prst="rect">
            <a:avLst/>
          </a:prstGeom>
          <a:noFill/>
          <a:ln>
            <a:noFill/>
          </a:ln>
        </p:spPr>
        <p:txBody>
          <a:bodyPr anchorCtr="0" anchor="ctr" bIns="91425" lIns="91425" rIns="91425" tIns="91425">
            <a:noAutofit/>
          </a:bodyPr>
          <a:lstStyle/>
          <a:p>
            <a:pPr lvl="0" rtl="0" algn="ctr">
              <a:spcBef>
                <a:spcPts val="0"/>
              </a:spcBef>
              <a:buNone/>
            </a:pPr>
            <a:r>
              <a:rPr lang="en" sz="2600">
                <a:solidFill>
                  <a:srgbClr val="FFFFFF"/>
                </a:solidFill>
                <a:latin typeface="Dosis"/>
                <a:ea typeface="Dosis"/>
                <a:cs typeface="Dosis"/>
                <a:sym typeface="Dosis"/>
              </a:rPr>
              <a:t>4</a:t>
            </a:r>
          </a:p>
        </p:txBody>
      </p:sp>
      <p:sp>
        <p:nvSpPr>
          <p:cNvPr id="186" name="Shape 186"/>
          <p:cNvSpPr txBox="1"/>
          <p:nvPr/>
        </p:nvSpPr>
        <p:spPr>
          <a:xfrm>
            <a:off x="5006400" y="2149162"/>
            <a:ext cx="3825900" cy="5487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Eczanelerde ve soğuk gıda dolaplarında soğuk zincirin korunması ve takibi kanunlarla zorunluluk haline getirilmektedir. Sistem sayesinde kanuna uygun şekilde soğuk zinciri takibe alabilirsiniz.</a:t>
            </a:r>
          </a:p>
        </p:txBody>
      </p:sp>
      <p:sp>
        <p:nvSpPr>
          <p:cNvPr id="187" name="Shape 187"/>
          <p:cNvSpPr txBox="1"/>
          <p:nvPr/>
        </p:nvSpPr>
        <p:spPr>
          <a:xfrm>
            <a:off x="5006400" y="3004537"/>
            <a:ext cx="3825900" cy="5487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Otomasyon sisteminizi takip altına alabilir, arızaları anında veya olmadan önce bilgi sahibi olabilir ve maliyetlerinizi düşürebilirsiniz.</a:t>
            </a:r>
          </a:p>
        </p:txBody>
      </p:sp>
      <p:sp>
        <p:nvSpPr>
          <p:cNvPr id="188" name="Shape 188"/>
          <p:cNvSpPr txBox="1"/>
          <p:nvPr/>
        </p:nvSpPr>
        <p:spPr>
          <a:xfrm>
            <a:off x="5006400" y="3859912"/>
            <a:ext cx="3825900" cy="5487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İşletmenizi ve otomasyonunuzu dünyanın neresinde olursan olun takip edebilir, geriye dönük raporlamalar alabilirsiniz.</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pic>
        <p:nvPicPr>
          <p:cNvPr descr="03_Bulut.png" id="193" name="Shape 193"/>
          <p:cNvPicPr preferRelativeResize="0"/>
          <p:nvPr/>
        </p:nvPicPr>
        <p:blipFill>
          <a:blip r:embed="rId3">
            <a:alphaModFix/>
          </a:blip>
          <a:stretch>
            <a:fillRect/>
          </a:stretch>
        </p:blipFill>
        <p:spPr>
          <a:xfrm>
            <a:off x="0" y="7175"/>
            <a:ext cx="4494400" cy="5143500"/>
          </a:xfrm>
          <a:prstGeom prst="rect">
            <a:avLst/>
          </a:prstGeom>
          <a:noFill/>
          <a:ln>
            <a:noFill/>
          </a:ln>
        </p:spPr>
      </p:pic>
      <p:sp>
        <p:nvSpPr>
          <p:cNvPr id="194" name="Shape 194"/>
          <p:cNvSpPr txBox="1"/>
          <p:nvPr>
            <p:ph type="title"/>
          </p:nvPr>
        </p:nvSpPr>
        <p:spPr>
          <a:xfrm>
            <a:off x="4563000" y="34100"/>
            <a:ext cx="3905400" cy="572700"/>
          </a:xfrm>
          <a:prstGeom prst="rect">
            <a:avLst/>
          </a:prstGeom>
        </p:spPr>
        <p:txBody>
          <a:bodyPr anchorCtr="0" anchor="t" bIns="91425" lIns="91425" rIns="91425" tIns="91425">
            <a:noAutofit/>
          </a:bodyPr>
          <a:lstStyle/>
          <a:p>
            <a:pPr lvl="0" rtl="0">
              <a:spcBef>
                <a:spcPts val="0"/>
              </a:spcBef>
              <a:buNone/>
            </a:pPr>
            <a:r>
              <a:rPr lang="en"/>
              <a:t>Sistem Diagramı</a:t>
            </a:r>
          </a:p>
        </p:txBody>
      </p:sp>
      <p:sp>
        <p:nvSpPr>
          <p:cNvPr id="195" name="Shape 195"/>
          <p:cNvSpPr txBox="1"/>
          <p:nvPr>
            <p:ph idx="1" type="subTitle"/>
          </p:nvPr>
        </p:nvSpPr>
        <p:spPr>
          <a:xfrm>
            <a:off x="4563150" y="606800"/>
            <a:ext cx="3905400" cy="244800"/>
          </a:xfrm>
          <a:prstGeom prst="rect">
            <a:avLst/>
          </a:prstGeom>
        </p:spPr>
        <p:txBody>
          <a:bodyPr anchorCtr="0" anchor="t" bIns="91425" lIns="91425" rIns="91425" tIns="91425">
            <a:noAutofit/>
          </a:bodyPr>
          <a:lstStyle/>
          <a:p>
            <a:pPr lvl="0" rtl="0">
              <a:spcBef>
                <a:spcPts val="0"/>
              </a:spcBef>
              <a:buNone/>
            </a:pPr>
            <a:r>
              <a:rPr lang="en"/>
              <a:t>Endüstriyel Bulut</a:t>
            </a:r>
          </a:p>
        </p:txBody>
      </p:sp>
      <p:sp>
        <p:nvSpPr>
          <p:cNvPr id="196" name="Shape 196"/>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197" name="Shape 197"/>
          <p:cNvSpPr/>
          <p:nvPr/>
        </p:nvSpPr>
        <p:spPr>
          <a:xfrm>
            <a:off x="4137541" y="2179925"/>
            <a:ext cx="645600" cy="645600"/>
          </a:xfrm>
          <a:prstGeom prst="ellipse">
            <a:avLst/>
          </a:prstGeom>
          <a:solidFill>
            <a:schemeClr val="accent5"/>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8" name="Shape 198"/>
          <p:cNvSpPr/>
          <p:nvPr/>
        </p:nvSpPr>
        <p:spPr>
          <a:xfrm>
            <a:off x="4137541" y="1173300"/>
            <a:ext cx="645600" cy="645600"/>
          </a:xfrm>
          <a:prstGeom prst="ellipse">
            <a:avLst/>
          </a:prstGeom>
          <a:solidFill>
            <a:srgbClr val="6AA84F"/>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9" name="Shape 199"/>
          <p:cNvSpPr/>
          <p:nvPr/>
        </p:nvSpPr>
        <p:spPr>
          <a:xfrm>
            <a:off x="4137527" y="4193176"/>
            <a:ext cx="645600" cy="645600"/>
          </a:xfrm>
          <a:prstGeom prst="ellipse">
            <a:avLst/>
          </a:prstGeom>
          <a:solidFill>
            <a:schemeClr val="accent4"/>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4137541" y="3186551"/>
            <a:ext cx="645600" cy="645600"/>
          </a:xfrm>
          <a:prstGeom prst="ellipse">
            <a:avLst/>
          </a:prstGeom>
          <a:solidFill>
            <a:schemeClr val="accent3"/>
          </a:solidFill>
          <a:ln cap="flat" cmpd="sng" w="38100">
            <a:solidFill>
              <a:srgbClr val="FFFF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nvGrpSpPr>
          <p:cNvPr id="201" name="Shape 201"/>
          <p:cNvGrpSpPr/>
          <p:nvPr/>
        </p:nvGrpSpPr>
        <p:grpSpPr>
          <a:xfrm>
            <a:off x="4824000" y="1127875"/>
            <a:ext cx="4243800" cy="732387"/>
            <a:chOff x="4824000" y="1129912"/>
            <a:chExt cx="4243800" cy="732387"/>
          </a:xfrm>
        </p:grpSpPr>
        <p:sp>
          <p:nvSpPr>
            <p:cNvPr id="202" name="Shape 202"/>
            <p:cNvSpPr txBox="1"/>
            <p:nvPr/>
          </p:nvSpPr>
          <p:spPr>
            <a:xfrm>
              <a:off x="4824000" y="1468700"/>
              <a:ext cx="4243800" cy="3936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Datalogger cihazlarımız direkt olarak sensörlerden yada otomasyon sisteminizden değerleri alıp bulut sistemine gönderebilir.</a:t>
              </a:r>
            </a:p>
          </p:txBody>
        </p:sp>
        <p:sp>
          <p:nvSpPr>
            <p:cNvPr id="203" name="Shape 203"/>
            <p:cNvSpPr txBox="1"/>
            <p:nvPr/>
          </p:nvSpPr>
          <p:spPr>
            <a:xfrm>
              <a:off x="4824000" y="1129912"/>
              <a:ext cx="3402900" cy="338700"/>
            </a:xfrm>
            <a:prstGeom prst="rect">
              <a:avLst/>
            </a:prstGeom>
            <a:noFill/>
            <a:ln>
              <a:noFill/>
            </a:ln>
          </p:spPr>
          <p:txBody>
            <a:bodyPr anchorCtr="0" anchor="ctr" bIns="91425" lIns="91425" rIns="91425" tIns="91425">
              <a:noAutofit/>
            </a:bodyPr>
            <a:lstStyle/>
            <a:p>
              <a:pPr lvl="0" rtl="0">
                <a:spcBef>
                  <a:spcPts val="0"/>
                </a:spcBef>
                <a:buNone/>
              </a:pPr>
              <a:r>
                <a:rPr b="1" lang="en">
                  <a:solidFill>
                    <a:srgbClr val="666666"/>
                  </a:solidFill>
                  <a:latin typeface="Dosis"/>
                  <a:ea typeface="Dosis"/>
                  <a:cs typeface="Dosis"/>
                  <a:sym typeface="Dosis"/>
                </a:rPr>
                <a:t>Datalogger Cihazlar</a:t>
              </a:r>
            </a:p>
          </p:txBody>
        </p:sp>
      </p:grpSp>
      <p:grpSp>
        <p:nvGrpSpPr>
          <p:cNvPr id="204" name="Shape 204"/>
          <p:cNvGrpSpPr/>
          <p:nvPr/>
        </p:nvGrpSpPr>
        <p:grpSpPr>
          <a:xfrm>
            <a:off x="4824000" y="2135175"/>
            <a:ext cx="4243800" cy="814001"/>
            <a:chOff x="4824000" y="2136533"/>
            <a:chExt cx="4243800" cy="814001"/>
          </a:xfrm>
        </p:grpSpPr>
        <p:sp>
          <p:nvSpPr>
            <p:cNvPr id="205" name="Shape 205"/>
            <p:cNvSpPr txBox="1"/>
            <p:nvPr/>
          </p:nvSpPr>
          <p:spPr>
            <a:xfrm>
              <a:off x="4824000" y="2475335"/>
              <a:ext cx="4243800" cy="4752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Datalogger cihazlarımız dışında Modbus2Bulut veya Scada programlarımız aracılığı ile buluta entegre olabileceğiniz gibi API’lerimiz sayesinde kendi yazılım veya cihazınızıda entegre edebilirsiniz.</a:t>
              </a:r>
            </a:p>
          </p:txBody>
        </p:sp>
        <p:sp>
          <p:nvSpPr>
            <p:cNvPr id="206" name="Shape 206"/>
            <p:cNvSpPr txBox="1"/>
            <p:nvPr/>
          </p:nvSpPr>
          <p:spPr>
            <a:xfrm>
              <a:off x="4824000" y="2136533"/>
              <a:ext cx="2831400" cy="338700"/>
            </a:xfrm>
            <a:prstGeom prst="rect">
              <a:avLst/>
            </a:prstGeom>
            <a:noFill/>
            <a:ln>
              <a:noFill/>
            </a:ln>
          </p:spPr>
          <p:txBody>
            <a:bodyPr anchorCtr="0" anchor="ctr" bIns="91425" lIns="91425" rIns="91425" tIns="91425">
              <a:noAutofit/>
            </a:bodyPr>
            <a:lstStyle/>
            <a:p>
              <a:pPr lvl="0" rtl="0">
                <a:spcBef>
                  <a:spcPts val="0"/>
                </a:spcBef>
                <a:buNone/>
              </a:pPr>
              <a:r>
                <a:rPr b="1" lang="en">
                  <a:solidFill>
                    <a:srgbClr val="666666"/>
                  </a:solidFill>
                  <a:latin typeface="Dosis"/>
                  <a:ea typeface="Dosis"/>
                  <a:cs typeface="Dosis"/>
                  <a:sym typeface="Dosis"/>
                </a:rPr>
                <a:t>Diğer Entegrasyon Seçenekleri</a:t>
              </a:r>
            </a:p>
          </p:txBody>
        </p:sp>
      </p:grpSp>
      <p:grpSp>
        <p:nvGrpSpPr>
          <p:cNvPr id="207" name="Shape 207"/>
          <p:cNvGrpSpPr/>
          <p:nvPr/>
        </p:nvGrpSpPr>
        <p:grpSpPr>
          <a:xfrm>
            <a:off x="4824000" y="3142475"/>
            <a:ext cx="4243800" cy="844001"/>
            <a:chOff x="4824000" y="3143154"/>
            <a:chExt cx="4243800" cy="844001"/>
          </a:xfrm>
        </p:grpSpPr>
        <p:sp>
          <p:nvSpPr>
            <p:cNvPr id="208" name="Shape 208"/>
            <p:cNvSpPr txBox="1"/>
            <p:nvPr/>
          </p:nvSpPr>
          <p:spPr>
            <a:xfrm>
              <a:off x="4824000" y="3481955"/>
              <a:ext cx="4243800" cy="5052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Bulut sisteminizi direkt olarak tarayıcınızı kullanarak kontrol edebileceğiniz gibi Android, IOS ve Windows yazılımlarımızdan faydalanabilirsiniz.</a:t>
              </a:r>
            </a:p>
          </p:txBody>
        </p:sp>
        <p:sp>
          <p:nvSpPr>
            <p:cNvPr id="209" name="Shape 209"/>
            <p:cNvSpPr txBox="1"/>
            <p:nvPr/>
          </p:nvSpPr>
          <p:spPr>
            <a:xfrm>
              <a:off x="4824000" y="3143154"/>
              <a:ext cx="1603500" cy="338700"/>
            </a:xfrm>
            <a:prstGeom prst="rect">
              <a:avLst/>
            </a:prstGeom>
            <a:noFill/>
            <a:ln>
              <a:noFill/>
            </a:ln>
          </p:spPr>
          <p:txBody>
            <a:bodyPr anchorCtr="0" anchor="ctr" bIns="91425" lIns="91425" rIns="91425" tIns="91425">
              <a:noAutofit/>
            </a:bodyPr>
            <a:lstStyle/>
            <a:p>
              <a:pPr lvl="0" rtl="0">
                <a:spcBef>
                  <a:spcPts val="0"/>
                </a:spcBef>
                <a:buNone/>
              </a:pPr>
              <a:r>
                <a:rPr b="1" lang="en">
                  <a:solidFill>
                    <a:srgbClr val="666666"/>
                  </a:solidFill>
                  <a:latin typeface="Dosis"/>
                  <a:ea typeface="Dosis"/>
                  <a:cs typeface="Dosis"/>
                  <a:sym typeface="Dosis"/>
                </a:rPr>
                <a:t>İzleme</a:t>
              </a:r>
            </a:p>
          </p:txBody>
        </p:sp>
      </p:grpSp>
      <p:grpSp>
        <p:nvGrpSpPr>
          <p:cNvPr id="210" name="Shape 210"/>
          <p:cNvGrpSpPr/>
          <p:nvPr/>
        </p:nvGrpSpPr>
        <p:grpSpPr>
          <a:xfrm>
            <a:off x="4824000" y="4149775"/>
            <a:ext cx="4243800" cy="732400"/>
            <a:chOff x="4824000" y="3143150"/>
            <a:chExt cx="4243800" cy="732400"/>
          </a:xfrm>
        </p:grpSpPr>
        <p:sp>
          <p:nvSpPr>
            <p:cNvPr id="211" name="Shape 211"/>
            <p:cNvSpPr txBox="1"/>
            <p:nvPr/>
          </p:nvSpPr>
          <p:spPr>
            <a:xfrm>
              <a:off x="4824000" y="3481950"/>
              <a:ext cx="4243800" cy="393600"/>
            </a:xfrm>
            <a:prstGeom prst="rect">
              <a:avLst/>
            </a:prstGeom>
            <a:noFill/>
            <a:ln>
              <a:noFill/>
            </a:ln>
          </p:spPr>
          <p:txBody>
            <a:bodyPr anchorCtr="0" anchor="ctr" bIns="91425" lIns="91425" rIns="91425" tIns="91425">
              <a:noAutofit/>
            </a:bodyPr>
            <a:lstStyle/>
            <a:p>
              <a:pPr lvl="0" rtl="0">
                <a:spcBef>
                  <a:spcPts val="0"/>
                </a:spcBef>
                <a:buNone/>
              </a:pPr>
              <a:r>
                <a:rPr lang="en" sz="900">
                  <a:solidFill>
                    <a:srgbClr val="666666"/>
                  </a:solidFill>
                  <a:latin typeface="Trebuchet MS"/>
                  <a:ea typeface="Trebuchet MS"/>
                  <a:cs typeface="Trebuchet MS"/>
                  <a:sym typeface="Trebuchet MS"/>
                </a:rPr>
                <a:t>Datalogger cihazlarımız üzerinden direkt alarm bildirimleri alabileceğiniz gibi bulut sistemi üzerindende email, sms, arama, bildirimleri alabilirsiniz.</a:t>
              </a:r>
            </a:p>
          </p:txBody>
        </p:sp>
        <p:sp>
          <p:nvSpPr>
            <p:cNvPr id="212" name="Shape 212"/>
            <p:cNvSpPr txBox="1"/>
            <p:nvPr/>
          </p:nvSpPr>
          <p:spPr>
            <a:xfrm>
              <a:off x="4824000" y="3143150"/>
              <a:ext cx="1431600" cy="338700"/>
            </a:xfrm>
            <a:prstGeom prst="rect">
              <a:avLst/>
            </a:prstGeom>
            <a:noFill/>
            <a:ln>
              <a:noFill/>
            </a:ln>
          </p:spPr>
          <p:txBody>
            <a:bodyPr anchorCtr="0" anchor="ctr" bIns="91425" lIns="91425" rIns="91425" tIns="91425">
              <a:noAutofit/>
            </a:bodyPr>
            <a:lstStyle/>
            <a:p>
              <a:pPr lvl="0" rtl="0">
                <a:spcBef>
                  <a:spcPts val="0"/>
                </a:spcBef>
                <a:buNone/>
              </a:pPr>
              <a:r>
                <a:rPr b="1" lang="en">
                  <a:solidFill>
                    <a:srgbClr val="666666"/>
                  </a:solidFill>
                  <a:latin typeface="Dosis"/>
                  <a:ea typeface="Dosis"/>
                  <a:cs typeface="Dosis"/>
                  <a:sym typeface="Dosis"/>
                </a:rPr>
                <a:t>Alarmlar</a:t>
              </a:r>
            </a:p>
          </p:txBody>
        </p:sp>
      </p:grpSp>
      <p:sp>
        <p:nvSpPr>
          <p:cNvPr id="213" name="Shape 213"/>
          <p:cNvSpPr/>
          <p:nvPr/>
        </p:nvSpPr>
        <p:spPr>
          <a:xfrm>
            <a:off x="4258273" y="1297274"/>
            <a:ext cx="404100" cy="393600"/>
          </a:xfrm>
          <a:custGeom>
            <a:pathLst>
              <a:path extrusionOk="0" h="120000" w="120000">
                <a:moveTo>
                  <a:pt x="60000" y="43777"/>
                </a:moveTo>
                <a:cubicBezTo>
                  <a:pt x="51014" y="43777"/>
                  <a:pt x="43671" y="51138"/>
                  <a:pt x="43671" y="60145"/>
                </a:cubicBezTo>
                <a:cubicBezTo>
                  <a:pt x="43671" y="69152"/>
                  <a:pt x="51014" y="76513"/>
                  <a:pt x="60000" y="76513"/>
                </a:cubicBezTo>
                <a:cubicBezTo>
                  <a:pt x="68985" y="76513"/>
                  <a:pt x="76328" y="69152"/>
                  <a:pt x="76328" y="60145"/>
                </a:cubicBezTo>
                <a:cubicBezTo>
                  <a:pt x="76328" y="51138"/>
                  <a:pt x="68985" y="43777"/>
                  <a:pt x="60000" y="43777"/>
                </a:cubicBezTo>
                <a:close/>
                <a:moveTo>
                  <a:pt x="60000" y="71089"/>
                </a:moveTo>
                <a:cubicBezTo>
                  <a:pt x="54009" y="71089"/>
                  <a:pt x="49082" y="66150"/>
                  <a:pt x="49082" y="60145"/>
                </a:cubicBezTo>
                <a:cubicBezTo>
                  <a:pt x="49082" y="54140"/>
                  <a:pt x="54009" y="49200"/>
                  <a:pt x="60000" y="49200"/>
                </a:cubicBezTo>
                <a:cubicBezTo>
                  <a:pt x="65990" y="49200"/>
                  <a:pt x="70917" y="54140"/>
                  <a:pt x="70917" y="60145"/>
                </a:cubicBezTo>
                <a:cubicBezTo>
                  <a:pt x="70917" y="66150"/>
                  <a:pt x="65990" y="71089"/>
                  <a:pt x="60000" y="71089"/>
                </a:cubicBezTo>
                <a:close/>
                <a:moveTo>
                  <a:pt x="60000" y="21888"/>
                </a:moveTo>
                <a:cubicBezTo>
                  <a:pt x="39033" y="21888"/>
                  <a:pt x="21835" y="39128"/>
                  <a:pt x="21835" y="60145"/>
                </a:cubicBezTo>
                <a:cubicBezTo>
                  <a:pt x="21835" y="81162"/>
                  <a:pt x="39033" y="98401"/>
                  <a:pt x="60000" y="98401"/>
                </a:cubicBezTo>
                <a:cubicBezTo>
                  <a:pt x="80966" y="98401"/>
                  <a:pt x="98164" y="81162"/>
                  <a:pt x="98164" y="60145"/>
                </a:cubicBezTo>
                <a:cubicBezTo>
                  <a:pt x="98164" y="39128"/>
                  <a:pt x="80966" y="21888"/>
                  <a:pt x="60000" y="21888"/>
                </a:cubicBezTo>
                <a:close/>
                <a:moveTo>
                  <a:pt x="60000" y="92978"/>
                </a:moveTo>
                <a:cubicBezTo>
                  <a:pt x="42028" y="92978"/>
                  <a:pt x="27246" y="78159"/>
                  <a:pt x="27246" y="60145"/>
                </a:cubicBezTo>
                <a:cubicBezTo>
                  <a:pt x="27246" y="42130"/>
                  <a:pt x="42028" y="27312"/>
                  <a:pt x="60000" y="27312"/>
                </a:cubicBezTo>
                <a:cubicBezTo>
                  <a:pt x="77971" y="27312"/>
                  <a:pt x="92753" y="42130"/>
                  <a:pt x="92753" y="60145"/>
                </a:cubicBezTo>
                <a:cubicBezTo>
                  <a:pt x="92753" y="78159"/>
                  <a:pt x="77971" y="92978"/>
                  <a:pt x="60000" y="92978"/>
                </a:cubicBezTo>
                <a:close/>
                <a:moveTo>
                  <a:pt x="101449" y="103341"/>
                </a:moveTo>
                <a:cubicBezTo>
                  <a:pt x="112946" y="92397"/>
                  <a:pt x="120000" y="77094"/>
                  <a:pt x="120000" y="60145"/>
                </a:cubicBezTo>
                <a:cubicBezTo>
                  <a:pt x="120000" y="26828"/>
                  <a:pt x="93236" y="0"/>
                  <a:pt x="60000" y="0"/>
                </a:cubicBezTo>
                <a:cubicBezTo>
                  <a:pt x="26763" y="0"/>
                  <a:pt x="0" y="26828"/>
                  <a:pt x="0" y="60145"/>
                </a:cubicBezTo>
                <a:cubicBezTo>
                  <a:pt x="0" y="77094"/>
                  <a:pt x="7149" y="92397"/>
                  <a:pt x="18550" y="103341"/>
                </a:cubicBezTo>
                <a:lnTo>
                  <a:pt x="11787" y="115351"/>
                </a:lnTo>
                <a:cubicBezTo>
                  <a:pt x="11207" y="115932"/>
                  <a:pt x="10917" y="116416"/>
                  <a:pt x="10917" y="117288"/>
                </a:cubicBezTo>
                <a:cubicBezTo>
                  <a:pt x="10917" y="118934"/>
                  <a:pt x="11980" y="120000"/>
                  <a:pt x="13623" y="120000"/>
                </a:cubicBezTo>
                <a:cubicBezTo>
                  <a:pt x="14492" y="120000"/>
                  <a:pt x="14975" y="119709"/>
                  <a:pt x="15555" y="119225"/>
                </a:cubicBezTo>
                <a:cubicBezTo>
                  <a:pt x="15845" y="118934"/>
                  <a:pt x="16135" y="118353"/>
                  <a:pt x="16135" y="118062"/>
                </a:cubicBezTo>
                <a:lnTo>
                  <a:pt x="22415" y="106924"/>
                </a:lnTo>
                <a:cubicBezTo>
                  <a:pt x="32753" y="115060"/>
                  <a:pt x="45603" y="120000"/>
                  <a:pt x="60000" y="120000"/>
                </a:cubicBezTo>
                <a:cubicBezTo>
                  <a:pt x="74202" y="120000"/>
                  <a:pt x="87246" y="115060"/>
                  <a:pt x="97681" y="106924"/>
                </a:cubicBezTo>
                <a:lnTo>
                  <a:pt x="103864" y="118062"/>
                </a:lnTo>
                <a:cubicBezTo>
                  <a:pt x="104154" y="119225"/>
                  <a:pt x="105314" y="120000"/>
                  <a:pt x="106376" y="120000"/>
                </a:cubicBezTo>
                <a:cubicBezTo>
                  <a:pt x="108019" y="120000"/>
                  <a:pt x="109082" y="118934"/>
                  <a:pt x="109082" y="117288"/>
                </a:cubicBezTo>
                <a:cubicBezTo>
                  <a:pt x="109082" y="116416"/>
                  <a:pt x="108792" y="115932"/>
                  <a:pt x="108309" y="115351"/>
                </a:cubicBezTo>
                <a:lnTo>
                  <a:pt x="101449" y="103341"/>
                </a:lnTo>
                <a:close/>
                <a:moveTo>
                  <a:pt x="60000" y="114769"/>
                </a:moveTo>
                <a:cubicBezTo>
                  <a:pt x="30048" y="114769"/>
                  <a:pt x="5507" y="90169"/>
                  <a:pt x="5507" y="60145"/>
                </a:cubicBezTo>
                <a:cubicBezTo>
                  <a:pt x="5507" y="30121"/>
                  <a:pt x="30048" y="5520"/>
                  <a:pt x="60000" y="5520"/>
                </a:cubicBezTo>
                <a:cubicBezTo>
                  <a:pt x="90048" y="5520"/>
                  <a:pt x="114589" y="30121"/>
                  <a:pt x="114589" y="60145"/>
                </a:cubicBezTo>
                <a:cubicBezTo>
                  <a:pt x="114589" y="90169"/>
                  <a:pt x="90048" y="114769"/>
                  <a:pt x="60000" y="11476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14" name="Shape 214"/>
          <p:cNvSpPr/>
          <p:nvPr/>
        </p:nvSpPr>
        <p:spPr>
          <a:xfrm>
            <a:off x="4258275" y="2326614"/>
            <a:ext cx="404100" cy="352200"/>
          </a:xfrm>
          <a:custGeom>
            <a:pathLst>
              <a:path extrusionOk="0" h="120000" w="120000">
                <a:moveTo>
                  <a:pt x="38089" y="77378"/>
                </a:moveTo>
                <a:cubicBezTo>
                  <a:pt x="42249" y="82161"/>
                  <a:pt x="48813" y="82161"/>
                  <a:pt x="52973" y="77378"/>
                </a:cubicBezTo>
                <a:lnTo>
                  <a:pt x="80616" y="45597"/>
                </a:lnTo>
                <a:cubicBezTo>
                  <a:pt x="81633" y="44428"/>
                  <a:pt x="81633" y="42621"/>
                  <a:pt x="80616" y="41452"/>
                </a:cubicBezTo>
                <a:cubicBezTo>
                  <a:pt x="79599" y="40177"/>
                  <a:pt x="78027" y="40177"/>
                  <a:pt x="77010" y="41452"/>
                </a:cubicBezTo>
                <a:lnTo>
                  <a:pt x="49275" y="73232"/>
                </a:lnTo>
                <a:cubicBezTo>
                  <a:pt x="47241" y="75571"/>
                  <a:pt x="44098" y="75571"/>
                  <a:pt x="41972" y="73232"/>
                </a:cubicBezTo>
                <a:cubicBezTo>
                  <a:pt x="39938" y="70788"/>
                  <a:pt x="39938" y="67174"/>
                  <a:pt x="41972" y="64836"/>
                </a:cubicBezTo>
                <a:lnTo>
                  <a:pt x="49275" y="56439"/>
                </a:lnTo>
                <a:lnTo>
                  <a:pt x="86070" y="14136"/>
                </a:lnTo>
                <a:lnTo>
                  <a:pt x="82465" y="9884"/>
                </a:lnTo>
                <a:lnTo>
                  <a:pt x="38089" y="60903"/>
                </a:lnTo>
                <a:cubicBezTo>
                  <a:pt x="33929" y="65155"/>
                  <a:pt x="33929" y="72595"/>
                  <a:pt x="38089" y="77378"/>
                </a:cubicBezTo>
                <a:close/>
                <a:moveTo>
                  <a:pt x="15901" y="101718"/>
                </a:moveTo>
                <a:cubicBezTo>
                  <a:pt x="5731" y="90026"/>
                  <a:pt x="5731" y="72063"/>
                  <a:pt x="15901" y="60265"/>
                </a:cubicBezTo>
                <a:lnTo>
                  <a:pt x="15901" y="60265"/>
                </a:lnTo>
                <a:lnTo>
                  <a:pt x="15901" y="60265"/>
                </a:lnTo>
                <a:lnTo>
                  <a:pt x="54545" y="15943"/>
                </a:lnTo>
                <a:cubicBezTo>
                  <a:pt x="55562" y="14667"/>
                  <a:pt x="55562" y="12967"/>
                  <a:pt x="54545" y="11691"/>
                </a:cubicBezTo>
                <a:cubicBezTo>
                  <a:pt x="53528" y="10522"/>
                  <a:pt x="51956" y="10522"/>
                  <a:pt x="50847" y="11691"/>
                </a:cubicBezTo>
                <a:lnTo>
                  <a:pt x="12295" y="56120"/>
                </a:lnTo>
                <a:cubicBezTo>
                  <a:pt x="0" y="70256"/>
                  <a:pt x="0" y="91833"/>
                  <a:pt x="12295" y="105863"/>
                </a:cubicBezTo>
                <a:cubicBezTo>
                  <a:pt x="24499" y="120000"/>
                  <a:pt x="44375" y="120000"/>
                  <a:pt x="56579" y="105863"/>
                </a:cubicBezTo>
                <a:lnTo>
                  <a:pt x="52973" y="101718"/>
                </a:lnTo>
                <a:cubicBezTo>
                  <a:pt x="42526" y="113410"/>
                  <a:pt x="26070" y="113410"/>
                  <a:pt x="15901" y="101718"/>
                </a:cubicBezTo>
                <a:close/>
                <a:moveTo>
                  <a:pt x="111956" y="9353"/>
                </a:moveTo>
                <a:cubicBezTo>
                  <a:pt x="103821" y="0"/>
                  <a:pt x="90508" y="0"/>
                  <a:pt x="82465" y="9353"/>
                </a:cubicBezTo>
                <a:lnTo>
                  <a:pt x="86070" y="13498"/>
                </a:lnTo>
                <a:cubicBezTo>
                  <a:pt x="92080" y="6589"/>
                  <a:pt x="102064" y="6589"/>
                  <a:pt x="108258" y="13498"/>
                </a:cubicBezTo>
                <a:cubicBezTo>
                  <a:pt x="114268" y="20407"/>
                  <a:pt x="114268" y="31780"/>
                  <a:pt x="108258" y="39007"/>
                </a:cubicBezTo>
                <a:lnTo>
                  <a:pt x="52973" y="101399"/>
                </a:lnTo>
                <a:lnTo>
                  <a:pt x="56579" y="105651"/>
                </a:lnTo>
                <a:lnTo>
                  <a:pt x="111956" y="43259"/>
                </a:lnTo>
                <a:cubicBezTo>
                  <a:pt x="120000" y="33906"/>
                  <a:pt x="120000" y="18919"/>
                  <a:pt x="111956" y="9353"/>
                </a:cubicBezTo>
                <a:close/>
                <a:moveTo>
                  <a:pt x="56579" y="56120"/>
                </a:moveTo>
                <a:lnTo>
                  <a:pt x="56579" y="56120"/>
                </a:lnTo>
                <a:lnTo>
                  <a:pt x="56579" y="56120"/>
                </a:lnTo>
                <a:lnTo>
                  <a:pt x="56579" y="56120"/>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15" name="Shape 215"/>
          <p:cNvSpPr/>
          <p:nvPr/>
        </p:nvSpPr>
        <p:spPr>
          <a:xfrm>
            <a:off x="4258301" y="3345540"/>
            <a:ext cx="404100" cy="327600"/>
          </a:xfrm>
          <a:custGeom>
            <a:pathLst>
              <a:path extrusionOk="0" h="120000" w="120000">
                <a:moveTo>
                  <a:pt x="26688" y="66614"/>
                </a:moveTo>
                <a:cubicBezTo>
                  <a:pt x="17695" y="66614"/>
                  <a:pt x="10346" y="75708"/>
                  <a:pt x="10346" y="86692"/>
                </a:cubicBezTo>
                <a:cubicBezTo>
                  <a:pt x="10346" y="88700"/>
                  <a:pt x="11410" y="90000"/>
                  <a:pt x="13053" y="90000"/>
                </a:cubicBezTo>
                <a:cubicBezTo>
                  <a:pt x="14697" y="90000"/>
                  <a:pt x="15761" y="88700"/>
                  <a:pt x="15761" y="86692"/>
                </a:cubicBezTo>
                <a:cubicBezTo>
                  <a:pt x="15761" y="79370"/>
                  <a:pt x="20692" y="73346"/>
                  <a:pt x="26688" y="73346"/>
                </a:cubicBezTo>
                <a:cubicBezTo>
                  <a:pt x="28331" y="73346"/>
                  <a:pt x="29395" y="72047"/>
                  <a:pt x="29395" y="70039"/>
                </a:cubicBezTo>
                <a:cubicBezTo>
                  <a:pt x="29395" y="68031"/>
                  <a:pt x="28331" y="66614"/>
                  <a:pt x="26688" y="66614"/>
                </a:cubicBezTo>
                <a:close/>
                <a:moveTo>
                  <a:pt x="92151" y="66614"/>
                </a:moveTo>
                <a:cubicBezTo>
                  <a:pt x="83158" y="66614"/>
                  <a:pt x="75809" y="75708"/>
                  <a:pt x="75809" y="86692"/>
                </a:cubicBezTo>
                <a:cubicBezTo>
                  <a:pt x="75809" y="88700"/>
                  <a:pt x="76873" y="90000"/>
                  <a:pt x="78517" y="90000"/>
                </a:cubicBezTo>
                <a:cubicBezTo>
                  <a:pt x="80161" y="90000"/>
                  <a:pt x="81321" y="88700"/>
                  <a:pt x="81321" y="86692"/>
                </a:cubicBezTo>
                <a:cubicBezTo>
                  <a:pt x="81321" y="79370"/>
                  <a:pt x="86156" y="73346"/>
                  <a:pt x="92151" y="73346"/>
                </a:cubicBezTo>
                <a:cubicBezTo>
                  <a:pt x="93795" y="73346"/>
                  <a:pt x="94955" y="72047"/>
                  <a:pt x="94955" y="70039"/>
                </a:cubicBezTo>
                <a:cubicBezTo>
                  <a:pt x="94955" y="68031"/>
                  <a:pt x="93795" y="66614"/>
                  <a:pt x="92151" y="66614"/>
                </a:cubicBezTo>
                <a:close/>
                <a:moveTo>
                  <a:pt x="116712" y="72047"/>
                </a:moveTo>
                <a:lnTo>
                  <a:pt x="96792" y="13346"/>
                </a:lnTo>
                <a:lnTo>
                  <a:pt x="96792" y="13346"/>
                </a:lnTo>
                <a:cubicBezTo>
                  <a:pt x="94665" y="5669"/>
                  <a:pt x="88670" y="0"/>
                  <a:pt x="81514" y="0"/>
                </a:cubicBezTo>
                <a:cubicBezTo>
                  <a:pt x="72522" y="0"/>
                  <a:pt x="65173" y="8976"/>
                  <a:pt x="65173" y="19960"/>
                </a:cubicBezTo>
                <a:lnTo>
                  <a:pt x="54246" y="19960"/>
                </a:lnTo>
                <a:cubicBezTo>
                  <a:pt x="54246" y="8976"/>
                  <a:pt x="46897" y="0"/>
                  <a:pt x="37904" y="0"/>
                </a:cubicBezTo>
                <a:cubicBezTo>
                  <a:pt x="30749" y="0"/>
                  <a:pt x="24754" y="5669"/>
                  <a:pt x="22626" y="13346"/>
                </a:cubicBezTo>
                <a:lnTo>
                  <a:pt x="22626" y="13346"/>
                </a:lnTo>
                <a:lnTo>
                  <a:pt x="2707" y="72047"/>
                </a:lnTo>
                <a:cubicBezTo>
                  <a:pt x="1063" y="76299"/>
                  <a:pt x="0" y="81377"/>
                  <a:pt x="0" y="86692"/>
                </a:cubicBezTo>
                <a:cubicBezTo>
                  <a:pt x="0" y="105000"/>
                  <a:pt x="12280" y="120000"/>
                  <a:pt x="27268" y="120000"/>
                </a:cubicBezTo>
                <a:cubicBezTo>
                  <a:pt x="40322" y="120000"/>
                  <a:pt x="51539" y="108661"/>
                  <a:pt x="53956" y="93307"/>
                </a:cubicBezTo>
                <a:lnTo>
                  <a:pt x="66043" y="93307"/>
                </a:lnTo>
                <a:cubicBezTo>
                  <a:pt x="68460" y="108661"/>
                  <a:pt x="79677" y="120000"/>
                  <a:pt x="92731" y="120000"/>
                </a:cubicBezTo>
                <a:cubicBezTo>
                  <a:pt x="107719" y="120000"/>
                  <a:pt x="120000" y="105000"/>
                  <a:pt x="120000" y="86692"/>
                </a:cubicBezTo>
                <a:cubicBezTo>
                  <a:pt x="119516" y="81377"/>
                  <a:pt x="118356" y="76653"/>
                  <a:pt x="116712" y="72047"/>
                </a:cubicBezTo>
                <a:close/>
                <a:moveTo>
                  <a:pt x="26688" y="113385"/>
                </a:moveTo>
                <a:cubicBezTo>
                  <a:pt x="14697" y="113385"/>
                  <a:pt x="4834" y="101338"/>
                  <a:pt x="4834" y="86692"/>
                </a:cubicBezTo>
                <a:cubicBezTo>
                  <a:pt x="4834" y="72047"/>
                  <a:pt x="14697" y="60000"/>
                  <a:pt x="26688" y="60000"/>
                </a:cubicBezTo>
                <a:cubicBezTo>
                  <a:pt x="38678" y="60000"/>
                  <a:pt x="48541" y="72047"/>
                  <a:pt x="48541" y="86692"/>
                </a:cubicBezTo>
                <a:cubicBezTo>
                  <a:pt x="48541" y="101338"/>
                  <a:pt x="38678" y="113385"/>
                  <a:pt x="26688" y="113385"/>
                </a:cubicBezTo>
                <a:close/>
                <a:moveTo>
                  <a:pt x="48541" y="66614"/>
                </a:moveTo>
                <a:cubicBezTo>
                  <a:pt x="43609" y="58700"/>
                  <a:pt x="35680" y="53385"/>
                  <a:pt x="26688" y="53385"/>
                </a:cubicBezTo>
                <a:cubicBezTo>
                  <a:pt x="21756" y="53385"/>
                  <a:pt x="16921" y="55039"/>
                  <a:pt x="13053" y="57992"/>
                </a:cubicBezTo>
                <a:lnTo>
                  <a:pt x="27751" y="14645"/>
                </a:lnTo>
                <a:lnTo>
                  <a:pt x="27751" y="14645"/>
                </a:lnTo>
                <a:cubicBezTo>
                  <a:pt x="29395" y="10039"/>
                  <a:pt x="33263" y="6968"/>
                  <a:pt x="37614" y="6968"/>
                </a:cubicBezTo>
                <a:cubicBezTo>
                  <a:pt x="43319" y="6968"/>
                  <a:pt x="47961" y="12283"/>
                  <a:pt x="48541" y="19015"/>
                </a:cubicBezTo>
                <a:lnTo>
                  <a:pt x="48541" y="19015"/>
                </a:lnTo>
                <a:lnTo>
                  <a:pt x="48541" y="66614"/>
                </a:lnTo>
                <a:close/>
                <a:moveTo>
                  <a:pt x="64883" y="86692"/>
                </a:moveTo>
                <a:lnTo>
                  <a:pt x="53956" y="86692"/>
                </a:lnTo>
                <a:lnTo>
                  <a:pt x="53956" y="79960"/>
                </a:lnTo>
                <a:lnTo>
                  <a:pt x="64883" y="79960"/>
                </a:lnTo>
                <a:lnTo>
                  <a:pt x="64883" y="86692"/>
                </a:lnTo>
                <a:close/>
                <a:moveTo>
                  <a:pt x="64883" y="73346"/>
                </a:moveTo>
                <a:lnTo>
                  <a:pt x="53956" y="73346"/>
                </a:lnTo>
                <a:lnTo>
                  <a:pt x="53956" y="26692"/>
                </a:lnTo>
                <a:lnTo>
                  <a:pt x="64883" y="26692"/>
                </a:lnTo>
                <a:lnTo>
                  <a:pt x="64883" y="73346"/>
                </a:lnTo>
                <a:close/>
                <a:moveTo>
                  <a:pt x="70394" y="19015"/>
                </a:moveTo>
                <a:lnTo>
                  <a:pt x="70394" y="19015"/>
                </a:lnTo>
                <a:cubicBezTo>
                  <a:pt x="70878" y="12283"/>
                  <a:pt x="75519" y="6614"/>
                  <a:pt x="81321" y="6614"/>
                </a:cubicBezTo>
                <a:cubicBezTo>
                  <a:pt x="85672" y="6614"/>
                  <a:pt x="89443" y="10039"/>
                  <a:pt x="91087" y="14291"/>
                </a:cubicBezTo>
                <a:lnTo>
                  <a:pt x="91087" y="14291"/>
                </a:lnTo>
                <a:lnTo>
                  <a:pt x="105882" y="57637"/>
                </a:lnTo>
                <a:cubicBezTo>
                  <a:pt x="101724" y="54685"/>
                  <a:pt x="97082" y="53031"/>
                  <a:pt x="92151" y="53031"/>
                </a:cubicBezTo>
                <a:cubicBezTo>
                  <a:pt x="83158" y="53031"/>
                  <a:pt x="75229" y="58346"/>
                  <a:pt x="70394" y="66377"/>
                </a:cubicBezTo>
                <a:lnTo>
                  <a:pt x="70394" y="19015"/>
                </a:lnTo>
                <a:close/>
                <a:moveTo>
                  <a:pt x="92151" y="113385"/>
                </a:moveTo>
                <a:cubicBezTo>
                  <a:pt x="80161" y="113385"/>
                  <a:pt x="70394" y="101338"/>
                  <a:pt x="70394" y="86692"/>
                </a:cubicBezTo>
                <a:cubicBezTo>
                  <a:pt x="70394" y="72047"/>
                  <a:pt x="80161" y="60000"/>
                  <a:pt x="92151" y="60000"/>
                </a:cubicBezTo>
                <a:cubicBezTo>
                  <a:pt x="104238" y="60000"/>
                  <a:pt x="114004" y="72047"/>
                  <a:pt x="114004" y="86692"/>
                </a:cubicBezTo>
                <a:cubicBezTo>
                  <a:pt x="114004" y="101338"/>
                  <a:pt x="104238" y="113385"/>
                  <a:pt x="92151" y="113385"/>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16" name="Shape 216"/>
          <p:cNvSpPr/>
          <p:nvPr/>
        </p:nvSpPr>
        <p:spPr>
          <a:xfrm>
            <a:off x="4258272" y="4319182"/>
            <a:ext cx="404100" cy="393600"/>
          </a:xfrm>
          <a:custGeom>
            <a:pathLst>
              <a:path extrusionOk="0" h="120000" w="120000">
                <a:moveTo>
                  <a:pt x="60000" y="54589"/>
                </a:moveTo>
                <a:cubicBezTo>
                  <a:pt x="57004" y="54589"/>
                  <a:pt x="54589" y="57004"/>
                  <a:pt x="54589" y="60000"/>
                </a:cubicBezTo>
                <a:cubicBezTo>
                  <a:pt x="54589" y="62995"/>
                  <a:pt x="57004" y="65410"/>
                  <a:pt x="60000" y="65410"/>
                </a:cubicBezTo>
                <a:cubicBezTo>
                  <a:pt x="62995" y="65410"/>
                  <a:pt x="65507" y="62995"/>
                  <a:pt x="65507" y="60000"/>
                </a:cubicBezTo>
                <a:cubicBezTo>
                  <a:pt x="65507" y="57004"/>
                  <a:pt x="62995" y="54589"/>
                  <a:pt x="60000" y="54589"/>
                </a:cubicBezTo>
                <a:close/>
                <a:moveTo>
                  <a:pt x="120000" y="60000"/>
                </a:moveTo>
                <a:cubicBezTo>
                  <a:pt x="120000" y="53429"/>
                  <a:pt x="112077" y="47729"/>
                  <a:pt x="99516" y="43671"/>
                </a:cubicBezTo>
                <a:cubicBezTo>
                  <a:pt x="105507" y="31884"/>
                  <a:pt x="107149" y="22125"/>
                  <a:pt x="102512" y="17487"/>
                </a:cubicBezTo>
                <a:cubicBezTo>
                  <a:pt x="97874" y="12850"/>
                  <a:pt x="88115" y="14202"/>
                  <a:pt x="76328" y="20483"/>
                </a:cubicBezTo>
                <a:cubicBezTo>
                  <a:pt x="72270" y="7922"/>
                  <a:pt x="66570" y="0"/>
                  <a:pt x="60000" y="0"/>
                </a:cubicBezTo>
                <a:cubicBezTo>
                  <a:pt x="53429" y="0"/>
                  <a:pt x="47729" y="7922"/>
                  <a:pt x="43671" y="20483"/>
                </a:cubicBezTo>
                <a:cubicBezTo>
                  <a:pt x="31884" y="14492"/>
                  <a:pt x="22125" y="12850"/>
                  <a:pt x="17487" y="17487"/>
                </a:cubicBezTo>
                <a:cubicBezTo>
                  <a:pt x="12850" y="22125"/>
                  <a:pt x="14202" y="31884"/>
                  <a:pt x="20483" y="43671"/>
                </a:cubicBezTo>
                <a:cubicBezTo>
                  <a:pt x="7922" y="47729"/>
                  <a:pt x="0" y="53429"/>
                  <a:pt x="0" y="60000"/>
                </a:cubicBezTo>
                <a:cubicBezTo>
                  <a:pt x="0" y="66570"/>
                  <a:pt x="7922" y="72270"/>
                  <a:pt x="20483" y="76328"/>
                </a:cubicBezTo>
                <a:cubicBezTo>
                  <a:pt x="14492" y="88115"/>
                  <a:pt x="12850" y="97874"/>
                  <a:pt x="17487" y="102512"/>
                </a:cubicBezTo>
                <a:cubicBezTo>
                  <a:pt x="22125" y="107149"/>
                  <a:pt x="31884" y="105797"/>
                  <a:pt x="43671" y="99516"/>
                </a:cubicBezTo>
                <a:cubicBezTo>
                  <a:pt x="47729" y="112077"/>
                  <a:pt x="53429" y="120000"/>
                  <a:pt x="60000" y="120000"/>
                </a:cubicBezTo>
                <a:cubicBezTo>
                  <a:pt x="66570" y="120000"/>
                  <a:pt x="72270" y="112077"/>
                  <a:pt x="76328" y="99516"/>
                </a:cubicBezTo>
                <a:cubicBezTo>
                  <a:pt x="88115" y="105507"/>
                  <a:pt x="97874" y="107149"/>
                  <a:pt x="102512" y="102512"/>
                </a:cubicBezTo>
                <a:cubicBezTo>
                  <a:pt x="107149" y="97874"/>
                  <a:pt x="105797" y="88115"/>
                  <a:pt x="99516" y="76328"/>
                </a:cubicBezTo>
                <a:cubicBezTo>
                  <a:pt x="112077" y="72270"/>
                  <a:pt x="120000" y="66570"/>
                  <a:pt x="120000" y="60000"/>
                </a:cubicBezTo>
                <a:close/>
                <a:moveTo>
                  <a:pt x="5507" y="60000"/>
                </a:moveTo>
                <a:cubicBezTo>
                  <a:pt x="5507" y="55362"/>
                  <a:pt x="12270" y="51014"/>
                  <a:pt x="22898" y="48019"/>
                </a:cubicBezTo>
                <a:cubicBezTo>
                  <a:pt x="25120" y="51787"/>
                  <a:pt x="27826" y="55942"/>
                  <a:pt x="31111" y="60000"/>
                </a:cubicBezTo>
                <a:cubicBezTo>
                  <a:pt x="28115" y="64057"/>
                  <a:pt x="25120" y="68212"/>
                  <a:pt x="22898" y="71980"/>
                </a:cubicBezTo>
                <a:cubicBezTo>
                  <a:pt x="12270" y="68985"/>
                  <a:pt x="5507" y="64637"/>
                  <a:pt x="5507" y="60000"/>
                </a:cubicBezTo>
                <a:close/>
                <a:moveTo>
                  <a:pt x="38454" y="51014"/>
                </a:moveTo>
                <a:cubicBezTo>
                  <a:pt x="37101" y="52657"/>
                  <a:pt x="35748" y="54299"/>
                  <a:pt x="34396" y="55652"/>
                </a:cubicBezTo>
                <a:cubicBezTo>
                  <a:pt x="31884" y="52657"/>
                  <a:pt x="29758" y="49661"/>
                  <a:pt x="28115" y="46666"/>
                </a:cubicBezTo>
                <a:cubicBezTo>
                  <a:pt x="31400" y="45797"/>
                  <a:pt x="35169" y="45314"/>
                  <a:pt x="39033" y="44734"/>
                </a:cubicBezTo>
                <a:cubicBezTo>
                  <a:pt x="38743" y="46956"/>
                  <a:pt x="38454" y="49082"/>
                  <a:pt x="38454" y="51014"/>
                </a:cubicBezTo>
                <a:close/>
                <a:moveTo>
                  <a:pt x="39033" y="74975"/>
                </a:moveTo>
                <a:cubicBezTo>
                  <a:pt x="35169" y="74492"/>
                  <a:pt x="31400" y="73913"/>
                  <a:pt x="28115" y="73043"/>
                </a:cubicBezTo>
                <a:cubicBezTo>
                  <a:pt x="30048" y="70048"/>
                  <a:pt x="32173" y="67053"/>
                  <a:pt x="34396" y="64057"/>
                </a:cubicBezTo>
                <a:cubicBezTo>
                  <a:pt x="35748" y="65700"/>
                  <a:pt x="37101" y="67053"/>
                  <a:pt x="38454" y="68695"/>
                </a:cubicBezTo>
                <a:cubicBezTo>
                  <a:pt x="38454" y="70917"/>
                  <a:pt x="38743" y="73043"/>
                  <a:pt x="39033" y="74975"/>
                </a:cubicBezTo>
                <a:close/>
                <a:moveTo>
                  <a:pt x="21545" y="98454"/>
                </a:moveTo>
                <a:cubicBezTo>
                  <a:pt x="18260" y="95169"/>
                  <a:pt x="19903" y="87246"/>
                  <a:pt x="25410" y="77681"/>
                </a:cubicBezTo>
                <a:cubicBezTo>
                  <a:pt x="29758" y="78840"/>
                  <a:pt x="34396" y="79903"/>
                  <a:pt x="39516" y="80483"/>
                </a:cubicBezTo>
                <a:cubicBezTo>
                  <a:pt x="40096" y="85603"/>
                  <a:pt x="41159" y="90241"/>
                  <a:pt x="42318" y="94589"/>
                </a:cubicBezTo>
                <a:cubicBezTo>
                  <a:pt x="32463" y="100096"/>
                  <a:pt x="24830" y="102028"/>
                  <a:pt x="21545" y="98454"/>
                </a:cubicBezTo>
                <a:close/>
                <a:moveTo>
                  <a:pt x="39516" y="39516"/>
                </a:moveTo>
                <a:cubicBezTo>
                  <a:pt x="34396" y="40096"/>
                  <a:pt x="29758" y="41159"/>
                  <a:pt x="25410" y="42318"/>
                </a:cubicBezTo>
                <a:cubicBezTo>
                  <a:pt x="19903" y="32463"/>
                  <a:pt x="18260" y="24830"/>
                  <a:pt x="21545" y="21545"/>
                </a:cubicBezTo>
                <a:cubicBezTo>
                  <a:pt x="24830" y="18260"/>
                  <a:pt x="32753" y="19903"/>
                  <a:pt x="42318" y="25410"/>
                </a:cubicBezTo>
                <a:cubicBezTo>
                  <a:pt x="41159" y="29758"/>
                  <a:pt x="40096" y="34396"/>
                  <a:pt x="39516" y="39516"/>
                </a:cubicBezTo>
                <a:close/>
                <a:moveTo>
                  <a:pt x="74975" y="39033"/>
                </a:moveTo>
                <a:cubicBezTo>
                  <a:pt x="73140" y="38743"/>
                  <a:pt x="70917" y="38743"/>
                  <a:pt x="68695" y="38454"/>
                </a:cubicBezTo>
                <a:cubicBezTo>
                  <a:pt x="67053" y="37101"/>
                  <a:pt x="65700" y="35748"/>
                  <a:pt x="64057" y="34396"/>
                </a:cubicBezTo>
                <a:cubicBezTo>
                  <a:pt x="67053" y="31884"/>
                  <a:pt x="70144" y="29758"/>
                  <a:pt x="73140" y="28115"/>
                </a:cubicBezTo>
                <a:cubicBezTo>
                  <a:pt x="73913" y="31400"/>
                  <a:pt x="74782" y="34879"/>
                  <a:pt x="74975" y="39033"/>
                </a:cubicBezTo>
                <a:close/>
                <a:moveTo>
                  <a:pt x="60000" y="5507"/>
                </a:moveTo>
                <a:cubicBezTo>
                  <a:pt x="64637" y="5507"/>
                  <a:pt x="68985" y="12270"/>
                  <a:pt x="71980" y="22898"/>
                </a:cubicBezTo>
                <a:cubicBezTo>
                  <a:pt x="68212" y="25120"/>
                  <a:pt x="64057" y="27826"/>
                  <a:pt x="60000" y="31111"/>
                </a:cubicBezTo>
                <a:cubicBezTo>
                  <a:pt x="55942" y="27826"/>
                  <a:pt x="51787" y="25120"/>
                  <a:pt x="48019" y="22898"/>
                </a:cubicBezTo>
                <a:cubicBezTo>
                  <a:pt x="51014" y="12270"/>
                  <a:pt x="55362" y="5507"/>
                  <a:pt x="60000" y="5507"/>
                </a:cubicBezTo>
                <a:close/>
                <a:moveTo>
                  <a:pt x="46666" y="28115"/>
                </a:moveTo>
                <a:cubicBezTo>
                  <a:pt x="49661" y="30048"/>
                  <a:pt x="52657" y="32173"/>
                  <a:pt x="55652" y="34396"/>
                </a:cubicBezTo>
                <a:cubicBezTo>
                  <a:pt x="54009" y="35748"/>
                  <a:pt x="52367" y="37101"/>
                  <a:pt x="51014" y="38454"/>
                </a:cubicBezTo>
                <a:cubicBezTo>
                  <a:pt x="48792" y="38454"/>
                  <a:pt x="46956" y="38743"/>
                  <a:pt x="44734" y="39033"/>
                </a:cubicBezTo>
                <a:cubicBezTo>
                  <a:pt x="45314" y="34879"/>
                  <a:pt x="46086" y="31400"/>
                  <a:pt x="46666" y="28115"/>
                </a:cubicBezTo>
                <a:close/>
                <a:moveTo>
                  <a:pt x="45024" y="80966"/>
                </a:moveTo>
                <a:cubicBezTo>
                  <a:pt x="46956" y="81256"/>
                  <a:pt x="49082" y="81256"/>
                  <a:pt x="51304" y="81545"/>
                </a:cubicBezTo>
                <a:cubicBezTo>
                  <a:pt x="52946" y="82898"/>
                  <a:pt x="54299" y="84251"/>
                  <a:pt x="55942" y="85603"/>
                </a:cubicBezTo>
                <a:cubicBezTo>
                  <a:pt x="52946" y="88115"/>
                  <a:pt x="49951" y="90241"/>
                  <a:pt x="46956" y="91884"/>
                </a:cubicBezTo>
                <a:cubicBezTo>
                  <a:pt x="46086" y="88599"/>
                  <a:pt x="45314" y="85120"/>
                  <a:pt x="45024" y="80966"/>
                </a:cubicBezTo>
                <a:close/>
                <a:moveTo>
                  <a:pt x="60000" y="114492"/>
                </a:moveTo>
                <a:cubicBezTo>
                  <a:pt x="55362" y="114492"/>
                  <a:pt x="51014" y="107729"/>
                  <a:pt x="48019" y="97101"/>
                </a:cubicBezTo>
                <a:cubicBezTo>
                  <a:pt x="51787" y="94879"/>
                  <a:pt x="55942" y="92173"/>
                  <a:pt x="60000" y="88888"/>
                </a:cubicBezTo>
                <a:cubicBezTo>
                  <a:pt x="64057" y="92173"/>
                  <a:pt x="68212" y="94879"/>
                  <a:pt x="71980" y="97101"/>
                </a:cubicBezTo>
                <a:cubicBezTo>
                  <a:pt x="68985" y="107729"/>
                  <a:pt x="64637" y="114492"/>
                  <a:pt x="60000" y="114492"/>
                </a:cubicBezTo>
                <a:close/>
                <a:moveTo>
                  <a:pt x="73333" y="91884"/>
                </a:moveTo>
                <a:cubicBezTo>
                  <a:pt x="70338" y="89951"/>
                  <a:pt x="67342" y="87826"/>
                  <a:pt x="64347" y="85603"/>
                </a:cubicBezTo>
                <a:cubicBezTo>
                  <a:pt x="65990" y="84251"/>
                  <a:pt x="67632" y="82898"/>
                  <a:pt x="68985" y="81545"/>
                </a:cubicBezTo>
                <a:cubicBezTo>
                  <a:pt x="71207" y="81545"/>
                  <a:pt x="73140" y="81256"/>
                  <a:pt x="75265" y="80966"/>
                </a:cubicBezTo>
                <a:cubicBezTo>
                  <a:pt x="74782" y="85120"/>
                  <a:pt x="73913" y="88599"/>
                  <a:pt x="73333" y="91884"/>
                </a:cubicBezTo>
                <a:close/>
                <a:moveTo>
                  <a:pt x="76135" y="66859"/>
                </a:moveTo>
                <a:cubicBezTo>
                  <a:pt x="74782" y="68405"/>
                  <a:pt x="73140" y="70048"/>
                  <a:pt x="71497" y="71690"/>
                </a:cubicBezTo>
                <a:cubicBezTo>
                  <a:pt x="69855" y="73333"/>
                  <a:pt x="68212" y="74975"/>
                  <a:pt x="66570" y="76328"/>
                </a:cubicBezTo>
                <a:cubicBezTo>
                  <a:pt x="64347" y="76328"/>
                  <a:pt x="62222" y="76618"/>
                  <a:pt x="59710" y="76618"/>
                </a:cubicBezTo>
                <a:cubicBezTo>
                  <a:pt x="57584" y="76618"/>
                  <a:pt x="55072" y="76618"/>
                  <a:pt x="52946" y="76328"/>
                </a:cubicBezTo>
                <a:cubicBezTo>
                  <a:pt x="51304" y="74975"/>
                  <a:pt x="49661" y="73333"/>
                  <a:pt x="48019" y="71690"/>
                </a:cubicBezTo>
                <a:cubicBezTo>
                  <a:pt x="46376" y="70048"/>
                  <a:pt x="44734" y="68405"/>
                  <a:pt x="43381" y="66859"/>
                </a:cubicBezTo>
                <a:cubicBezTo>
                  <a:pt x="43381" y="64637"/>
                  <a:pt x="43091" y="62415"/>
                  <a:pt x="43091" y="60000"/>
                </a:cubicBezTo>
                <a:cubicBezTo>
                  <a:pt x="43091" y="57584"/>
                  <a:pt x="43091" y="55362"/>
                  <a:pt x="43381" y="53140"/>
                </a:cubicBezTo>
                <a:cubicBezTo>
                  <a:pt x="44734" y="51594"/>
                  <a:pt x="46376" y="49951"/>
                  <a:pt x="48019" y="48309"/>
                </a:cubicBezTo>
                <a:cubicBezTo>
                  <a:pt x="49661" y="46666"/>
                  <a:pt x="51304" y="45024"/>
                  <a:pt x="52946" y="43671"/>
                </a:cubicBezTo>
                <a:cubicBezTo>
                  <a:pt x="55072" y="43671"/>
                  <a:pt x="57294" y="43381"/>
                  <a:pt x="59710" y="43381"/>
                </a:cubicBezTo>
                <a:cubicBezTo>
                  <a:pt x="61932" y="43381"/>
                  <a:pt x="64347" y="43381"/>
                  <a:pt x="66570" y="43671"/>
                </a:cubicBezTo>
                <a:cubicBezTo>
                  <a:pt x="68212" y="45024"/>
                  <a:pt x="69855" y="46666"/>
                  <a:pt x="71497" y="48309"/>
                </a:cubicBezTo>
                <a:cubicBezTo>
                  <a:pt x="73140" y="49951"/>
                  <a:pt x="74782" y="51594"/>
                  <a:pt x="76135" y="53140"/>
                </a:cubicBezTo>
                <a:cubicBezTo>
                  <a:pt x="76135" y="55362"/>
                  <a:pt x="76328" y="57584"/>
                  <a:pt x="76328" y="60000"/>
                </a:cubicBezTo>
                <a:cubicBezTo>
                  <a:pt x="76328" y="62415"/>
                  <a:pt x="76328" y="64637"/>
                  <a:pt x="76135" y="66859"/>
                </a:cubicBezTo>
                <a:close/>
                <a:moveTo>
                  <a:pt x="98454" y="21545"/>
                </a:moveTo>
                <a:cubicBezTo>
                  <a:pt x="101739" y="24830"/>
                  <a:pt x="100096" y="32753"/>
                  <a:pt x="94685" y="42318"/>
                </a:cubicBezTo>
                <a:cubicBezTo>
                  <a:pt x="90241" y="41159"/>
                  <a:pt x="85603" y="40096"/>
                  <a:pt x="80483" y="39516"/>
                </a:cubicBezTo>
                <a:cubicBezTo>
                  <a:pt x="79903" y="34396"/>
                  <a:pt x="78840" y="29758"/>
                  <a:pt x="77777" y="25410"/>
                </a:cubicBezTo>
                <a:cubicBezTo>
                  <a:pt x="87536" y="19903"/>
                  <a:pt x="95169" y="17971"/>
                  <a:pt x="98454" y="21545"/>
                </a:cubicBezTo>
                <a:close/>
                <a:moveTo>
                  <a:pt x="85603" y="55652"/>
                </a:moveTo>
                <a:cubicBezTo>
                  <a:pt x="84251" y="54009"/>
                  <a:pt x="82898" y="52657"/>
                  <a:pt x="81545" y="51014"/>
                </a:cubicBezTo>
                <a:cubicBezTo>
                  <a:pt x="81545" y="48792"/>
                  <a:pt x="81256" y="46956"/>
                  <a:pt x="80966" y="44734"/>
                </a:cubicBezTo>
                <a:cubicBezTo>
                  <a:pt x="84830" y="45314"/>
                  <a:pt x="88599" y="45797"/>
                  <a:pt x="91884" y="46666"/>
                </a:cubicBezTo>
                <a:cubicBezTo>
                  <a:pt x="90048" y="49661"/>
                  <a:pt x="88115" y="52657"/>
                  <a:pt x="85603" y="55652"/>
                </a:cubicBezTo>
                <a:close/>
                <a:moveTo>
                  <a:pt x="85603" y="64347"/>
                </a:moveTo>
                <a:cubicBezTo>
                  <a:pt x="88115" y="67342"/>
                  <a:pt x="90241" y="70338"/>
                  <a:pt x="91884" y="73333"/>
                </a:cubicBezTo>
                <a:cubicBezTo>
                  <a:pt x="88599" y="74202"/>
                  <a:pt x="84830" y="74685"/>
                  <a:pt x="80966" y="75265"/>
                </a:cubicBezTo>
                <a:cubicBezTo>
                  <a:pt x="81256" y="73333"/>
                  <a:pt x="81256" y="71207"/>
                  <a:pt x="81545" y="68985"/>
                </a:cubicBezTo>
                <a:cubicBezTo>
                  <a:pt x="82898" y="67342"/>
                  <a:pt x="84251" y="65700"/>
                  <a:pt x="85603" y="64347"/>
                </a:cubicBezTo>
                <a:close/>
                <a:moveTo>
                  <a:pt x="98454" y="98454"/>
                </a:moveTo>
                <a:cubicBezTo>
                  <a:pt x="95169" y="101739"/>
                  <a:pt x="87246" y="100096"/>
                  <a:pt x="77777" y="94589"/>
                </a:cubicBezTo>
                <a:cubicBezTo>
                  <a:pt x="78840" y="90241"/>
                  <a:pt x="79903" y="85603"/>
                  <a:pt x="80483" y="80483"/>
                </a:cubicBezTo>
                <a:cubicBezTo>
                  <a:pt x="85603" y="79903"/>
                  <a:pt x="90241" y="78840"/>
                  <a:pt x="94685" y="77681"/>
                </a:cubicBezTo>
                <a:cubicBezTo>
                  <a:pt x="100096" y="87536"/>
                  <a:pt x="102028" y="95169"/>
                  <a:pt x="98454" y="98454"/>
                </a:cubicBezTo>
                <a:close/>
                <a:moveTo>
                  <a:pt x="97101" y="71980"/>
                </a:moveTo>
                <a:cubicBezTo>
                  <a:pt x="94879" y="68212"/>
                  <a:pt x="92173" y="64057"/>
                  <a:pt x="88888" y="60000"/>
                </a:cubicBezTo>
                <a:cubicBezTo>
                  <a:pt x="91884" y="55942"/>
                  <a:pt x="94879" y="51787"/>
                  <a:pt x="97101" y="48019"/>
                </a:cubicBezTo>
                <a:cubicBezTo>
                  <a:pt x="107729" y="51014"/>
                  <a:pt x="114589" y="55362"/>
                  <a:pt x="114589" y="60000"/>
                </a:cubicBezTo>
                <a:cubicBezTo>
                  <a:pt x="114589" y="64637"/>
                  <a:pt x="107729" y="68985"/>
                  <a:pt x="97101" y="71980"/>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p:nvPr/>
        </p:nvSpPr>
        <p:spPr>
          <a:xfrm>
            <a:off x="0" y="10050"/>
            <a:ext cx="1828800" cy="5123400"/>
          </a:xfrm>
          <a:prstGeom prst="rect">
            <a:avLst/>
          </a:prstGeom>
          <a:solidFill>
            <a:schemeClr val="accent5"/>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222" name="Shape 222"/>
          <p:cNvSpPr/>
          <p:nvPr/>
        </p:nvSpPr>
        <p:spPr>
          <a:xfrm>
            <a:off x="1828819" y="10050"/>
            <a:ext cx="1828799" cy="5123400"/>
          </a:xfrm>
          <a:prstGeom prst="rect">
            <a:avLst/>
          </a:prstGeom>
          <a:solidFill>
            <a:srgbClr val="6AA84F"/>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223" name="Shape 223"/>
          <p:cNvSpPr/>
          <p:nvPr/>
        </p:nvSpPr>
        <p:spPr>
          <a:xfrm>
            <a:off x="3657639" y="10050"/>
            <a:ext cx="1828800" cy="5123400"/>
          </a:xfrm>
          <a:prstGeom prst="rect">
            <a:avLst/>
          </a:prstGeom>
          <a:solidFill>
            <a:srgbClr val="666666"/>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224" name="Shape 224"/>
          <p:cNvSpPr/>
          <p:nvPr/>
        </p:nvSpPr>
        <p:spPr>
          <a:xfrm>
            <a:off x="5486454" y="10050"/>
            <a:ext cx="1828800" cy="5123400"/>
          </a:xfrm>
          <a:prstGeom prst="rect">
            <a:avLst/>
          </a:prstGeom>
          <a:solidFill>
            <a:schemeClr val="accent3"/>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225" name="Shape 225"/>
          <p:cNvSpPr/>
          <p:nvPr/>
        </p:nvSpPr>
        <p:spPr>
          <a:xfrm>
            <a:off x="7315270" y="10050"/>
            <a:ext cx="1828800" cy="5123400"/>
          </a:xfrm>
          <a:prstGeom prst="rect">
            <a:avLst/>
          </a:prstGeom>
          <a:solidFill>
            <a:schemeClr val="accent4"/>
          </a:solidFill>
          <a:ln>
            <a:noFill/>
          </a:ln>
        </p:spPr>
        <p:txBody>
          <a:bodyPr anchorCtr="0" anchor="ctr" bIns="91425" lIns="91425" rIns="91425" tIns="91425">
            <a:noAutofit/>
          </a:bodyPr>
          <a:lstStyle/>
          <a:p>
            <a:pPr indent="0" lvl="0" marL="0" marR="0" rtl="0" algn="l">
              <a:lnSpc>
                <a:spcPct val="100000"/>
              </a:lnSpc>
              <a:spcBef>
                <a:spcPts val="0"/>
              </a:spcBef>
              <a:spcAft>
                <a:spcPts val="0"/>
              </a:spcAft>
              <a:buNone/>
            </a:pPr>
            <a:r>
              <a:t/>
            </a:r>
            <a:endParaRPr/>
          </a:p>
        </p:txBody>
      </p:sp>
      <p:sp>
        <p:nvSpPr>
          <p:cNvPr id="226" name="Shape 226"/>
          <p:cNvSpPr txBox="1"/>
          <p:nvPr/>
        </p:nvSpPr>
        <p:spPr>
          <a:xfrm>
            <a:off x="-25" y="3652750"/>
            <a:ext cx="1828800"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Buluta aktarılacak nesne ve Ortamlar</a:t>
            </a:r>
          </a:p>
        </p:txBody>
      </p:sp>
      <p:sp>
        <p:nvSpPr>
          <p:cNvPr id="227" name="Shape 227"/>
          <p:cNvSpPr txBox="1"/>
          <p:nvPr/>
        </p:nvSpPr>
        <p:spPr>
          <a:xfrm>
            <a:off x="0" y="3136025"/>
            <a:ext cx="1828800" cy="341100"/>
          </a:xfrm>
          <a:prstGeom prst="rect">
            <a:avLst/>
          </a:prstGeom>
          <a:noFill/>
          <a:ln>
            <a:noFill/>
          </a:ln>
        </p:spPr>
        <p:txBody>
          <a:bodyPr anchorCtr="0" anchor="ctr" bIns="91425" lIns="91425" rIns="91425" tIns="91425">
            <a:noAutofit/>
          </a:bodyPr>
          <a:lstStyle/>
          <a:p>
            <a:pPr lvl="0" rtl="0" algn="ctr">
              <a:spcBef>
                <a:spcPts val="0"/>
              </a:spcBef>
              <a:buNone/>
            </a:pPr>
            <a:r>
              <a:rPr b="1" lang="en" sz="1200">
                <a:solidFill>
                  <a:srgbClr val="FFFFFF"/>
                </a:solidFill>
                <a:latin typeface="Trebuchet MS"/>
                <a:ea typeface="Trebuchet MS"/>
                <a:cs typeface="Trebuchet MS"/>
                <a:sym typeface="Trebuchet MS"/>
              </a:rPr>
              <a:t>Nesneler</a:t>
            </a:r>
          </a:p>
        </p:txBody>
      </p:sp>
      <p:sp>
        <p:nvSpPr>
          <p:cNvPr id="228" name="Shape 228"/>
          <p:cNvSpPr txBox="1"/>
          <p:nvPr/>
        </p:nvSpPr>
        <p:spPr>
          <a:xfrm>
            <a:off x="1828949" y="3652750"/>
            <a:ext cx="1828800"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GPRS veya TCP Datalogger cihazları veya yazılmlar</a:t>
            </a:r>
          </a:p>
        </p:txBody>
      </p:sp>
      <p:sp>
        <p:nvSpPr>
          <p:cNvPr id="229" name="Shape 229"/>
          <p:cNvSpPr txBox="1"/>
          <p:nvPr/>
        </p:nvSpPr>
        <p:spPr>
          <a:xfrm>
            <a:off x="1828949" y="3136025"/>
            <a:ext cx="1828799" cy="341100"/>
          </a:xfrm>
          <a:prstGeom prst="rect">
            <a:avLst/>
          </a:prstGeom>
          <a:noFill/>
          <a:ln>
            <a:noFill/>
          </a:ln>
        </p:spPr>
        <p:txBody>
          <a:bodyPr anchorCtr="0" anchor="ctr" bIns="91425" lIns="91425" rIns="91425" tIns="91425">
            <a:noAutofit/>
          </a:bodyPr>
          <a:lstStyle/>
          <a:p>
            <a:pPr lvl="0" rtl="0" algn="ctr">
              <a:spcBef>
                <a:spcPts val="0"/>
              </a:spcBef>
              <a:buNone/>
            </a:pPr>
            <a:r>
              <a:rPr b="1" lang="en" sz="1200">
                <a:solidFill>
                  <a:srgbClr val="FFFFFF"/>
                </a:solidFill>
                <a:latin typeface="Trebuchet MS"/>
                <a:ea typeface="Trebuchet MS"/>
                <a:cs typeface="Trebuchet MS"/>
                <a:sym typeface="Trebuchet MS"/>
              </a:rPr>
              <a:t>Veri İletim</a:t>
            </a:r>
          </a:p>
        </p:txBody>
      </p:sp>
      <p:sp>
        <p:nvSpPr>
          <p:cNvPr id="230" name="Shape 230"/>
          <p:cNvSpPr txBox="1"/>
          <p:nvPr/>
        </p:nvSpPr>
        <p:spPr>
          <a:xfrm>
            <a:off x="3657624" y="3652750"/>
            <a:ext cx="1828800"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7/24 Aktif, Yedekleri alınan bulut serverı</a:t>
            </a:r>
          </a:p>
        </p:txBody>
      </p:sp>
      <p:sp>
        <p:nvSpPr>
          <p:cNvPr id="231" name="Shape 231"/>
          <p:cNvSpPr txBox="1"/>
          <p:nvPr/>
        </p:nvSpPr>
        <p:spPr>
          <a:xfrm>
            <a:off x="3657625" y="3136025"/>
            <a:ext cx="1828800" cy="341100"/>
          </a:xfrm>
          <a:prstGeom prst="rect">
            <a:avLst/>
          </a:prstGeom>
          <a:noFill/>
          <a:ln>
            <a:noFill/>
          </a:ln>
        </p:spPr>
        <p:txBody>
          <a:bodyPr anchorCtr="0" anchor="ctr" bIns="91425" lIns="91425" rIns="91425" tIns="91425">
            <a:noAutofit/>
          </a:bodyPr>
          <a:lstStyle/>
          <a:p>
            <a:pPr lvl="0" rtl="0" algn="ctr">
              <a:spcBef>
                <a:spcPts val="0"/>
              </a:spcBef>
              <a:buNone/>
            </a:pPr>
            <a:r>
              <a:rPr b="1" lang="en" sz="1200">
                <a:solidFill>
                  <a:srgbClr val="FFFFFF"/>
                </a:solidFill>
                <a:latin typeface="Trebuchet MS"/>
                <a:ea typeface="Trebuchet MS"/>
                <a:cs typeface="Trebuchet MS"/>
                <a:sym typeface="Trebuchet MS"/>
              </a:rPr>
              <a:t>Bulut Server</a:t>
            </a:r>
          </a:p>
        </p:txBody>
      </p:sp>
      <p:sp>
        <p:nvSpPr>
          <p:cNvPr id="232" name="Shape 232"/>
          <p:cNvSpPr txBox="1"/>
          <p:nvPr/>
        </p:nvSpPr>
        <p:spPr>
          <a:xfrm>
            <a:off x="5486599" y="3652750"/>
            <a:ext cx="1828800"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Browser veya Mobil programlarla izleme</a:t>
            </a:r>
          </a:p>
        </p:txBody>
      </p:sp>
      <p:sp>
        <p:nvSpPr>
          <p:cNvPr id="233" name="Shape 233"/>
          <p:cNvSpPr txBox="1"/>
          <p:nvPr/>
        </p:nvSpPr>
        <p:spPr>
          <a:xfrm>
            <a:off x="5486449" y="3136025"/>
            <a:ext cx="1828800" cy="341100"/>
          </a:xfrm>
          <a:prstGeom prst="rect">
            <a:avLst/>
          </a:prstGeom>
          <a:noFill/>
          <a:ln>
            <a:noFill/>
          </a:ln>
        </p:spPr>
        <p:txBody>
          <a:bodyPr anchorCtr="0" anchor="ctr" bIns="91425" lIns="91425" rIns="91425" tIns="91425">
            <a:noAutofit/>
          </a:bodyPr>
          <a:lstStyle/>
          <a:p>
            <a:pPr lvl="0" rtl="0" algn="ctr">
              <a:spcBef>
                <a:spcPts val="0"/>
              </a:spcBef>
              <a:buNone/>
            </a:pPr>
            <a:r>
              <a:rPr b="1" lang="en" sz="1200">
                <a:solidFill>
                  <a:srgbClr val="FFFFFF"/>
                </a:solidFill>
                <a:latin typeface="Trebuchet MS"/>
                <a:ea typeface="Trebuchet MS"/>
                <a:cs typeface="Trebuchet MS"/>
                <a:sym typeface="Trebuchet MS"/>
              </a:rPr>
              <a:t>İzleme</a:t>
            </a:r>
          </a:p>
        </p:txBody>
      </p:sp>
      <p:sp>
        <p:nvSpPr>
          <p:cNvPr id="234" name="Shape 234"/>
          <p:cNvSpPr txBox="1"/>
          <p:nvPr/>
        </p:nvSpPr>
        <p:spPr>
          <a:xfrm>
            <a:off x="7315275" y="3652750"/>
            <a:ext cx="1828800" cy="393600"/>
          </a:xfrm>
          <a:prstGeom prst="rect">
            <a:avLst/>
          </a:prstGeom>
          <a:noFill/>
          <a:ln>
            <a:noFill/>
          </a:ln>
        </p:spPr>
        <p:txBody>
          <a:bodyPr anchorCtr="0" anchor="ctr" bIns="91425" lIns="91425" rIns="91425" tIns="91425">
            <a:noAutofit/>
          </a:bodyPr>
          <a:lstStyle/>
          <a:p>
            <a:pPr lvl="0" rtl="0" algn="ctr">
              <a:spcBef>
                <a:spcPts val="0"/>
              </a:spcBef>
              <a:buNone/>
            </a:pPr>
            <a:r>
              <a:rPr lang="en" sz="1000">
                <a:solidFill>
                  <a:srgbClr val="FFFFFF"/>
                </a:solidFill>
                <a:latin typeface="Open Sans"/>
                <a:ea typeface="Open Sans"/>
                <a:cs typeface="Open Sans"/>
                <a:sym typeface="Open Sans"/>
              </a:rPr>
              <a:t>Email, SMS, Arama ve Mobil Notifikasyonlar</a:t>
            </a:r>
          </a:p>
        </p:txBody>
      </p:sp>
      <p:sp>
        <p:nvSpPr>
          <p:cNvPr id="235" name="Shape 235"/>
          <p:cNvSpPr txBox="1"/>
          <p:nvPr/>
        </p:nvSpPr>
        <p:spPr>
          <a:xfrm>
            <a:off x="7315275" y="3136025"/>
            <a:ext cx="1828800" cy="341100"/>
          </a:xfrm>
          <a:prstGeom prst="rect">
            <a:avLst/>
          </a:prstGeom>
          <a:noFill/>
          <a:ln>
            <a:noFill/>
          </a:ln>
        </p:spPr>
        <p:txBody>
          <a:bodyPr anchorCtr="0" anchor="ctr" bIns="91425" lIns="91425" rIns="91425" tIns="91425">
            <a:noAutofit/>
          </a:bodyPr>
          <a:lstStyle/>
          <a:p>
            <a:pPr lvl="0" rtl="0" algn="ctr">
              <a:spcBef>
                <a:spcPts val="0"/>
              </a:spcBef>
              <a:buNone/>
            </a:pPr>
            <a:r>
              <a:rPr b="1" lang="en" sz="1200">
                <a:solidFill>
                  <a:srgbClr val="FFFFFF"/>
                </a:solidFill>
                <a:latin typeface="Trebuchet MS"/>
                <a:ea typeface="Trebuchet MS"/>
                <a:cs typeface="Trebuchet MS"/>
                <a:sym typeface="Trebuchet MS"/>
              </a:rPr>
              <a:t>Alarm</a:t>
            </a:r>
          </a:p>
        </p:txBody>
      </p:sp>
      <p:grpSp>
        <p:nvGrpSpPr>
          <p:cNvPr id="236" name="Shape 236"/>
          <p:cNvGrpSpPr/>
          <p:nvPr/>
        </p:nvGrpSpPr>
        <p:grpSpPr>
          <a:xfrm>
            <a:off x="830550" y="4648475"/>
            <a:ext cx="7263888" cy="0"/>
            <a:chOff x="830550" y="3962675"/>
            <a:chExt cx="7263888" cy="0"/>
          </a:xfrm>
        </p:grpSpPr>
        <p:cxnSp>
          <p:nvCxnSpPr>
            <p:cNvPr id="237" name="Shape 237"/>
            <p:cNvCxnSpPr/>
            <p:nvPr/>
          </p:nvCxnSpPr>
          <p:spPr>
            <a:xfrm>
              <a:off x="830550" y="3962675"/>
              <a:ext cx="1941300" cy="0"/>
            </a:xfrm>
            <a:prstGeom prst="straightConnector1">
              <a:avLst/>
            </a:prstGeom>
            <a:noFill/>
            <a:ln cap="flat" cmpd="sng" w="38100">
              <a:solidFill>
                <a:srgbClr val="FFFFFF"/>
              </a:solidFill>
              <a:prstDash val="solid"/>
              <a:round/>
              <a:headEnd len="lg" w="lg" type="oval"/>
              <a:tailEnd len="lg" w="lg" type="oval"/>
            </a:ln>
          </p:spPr>
        </p:cxnSp>
        <p:cxnSp>
          <p:nvCxnSpPr>
            <p:cNvPr id="238" name="Shape 238"/>
            <p:cNvCxnSpPr/>
            <p:nvPr/>
          </p:nvCxnSpPr>
          <p:spPr>
            <a:xfrm>
              <a:off x="2603059" y="3962675"/>
              <a:ext cx="1941300" cy="0"/>
            </a:xfrm>
            <a:prstGeom prst="straightConnector1">
              <a:avLst/>
            </a:prstGeom>
            <a:noFill/>
            <a:ln cap="flat" cmpd="sng" w="38100">
              <a:solidFill>
                <a:srgbClr val="FFFFFF"/>
              </a:solidFill>
              <a:prstDash val="solid"/>
              <a:round/>
              <a:headEnd len="lg" w="lg" type="oval"/>
              <a:tailEnd len="lg" w="lg" type="oval"/>
            </a:ln>
          </p:spPr>
        </p:cxnSp>
        <p:cxnSp>
          <p:nvCxnSpPr>
            <p:cNvPr id="239" name="Shape 239"/>
            <p:cNvCxnSpPr/>
            <p:nvPr/>
          </p:nvCxnSpPr>
          <p:spPr>
            <a:xfrm>
              <a:off x="4380629" y="3962675"/>
              <a:ext cx="1941300" cy="0"/>
            </a:xfrm>
            <a:prstGeom prst="straightConnector1">
              <a:avLst/>
            </a:prstGeom>
            <a:noFill/>
            <a:ln cap="flat" cmpd="sng" w="38100">
              <a:solidFill>
                <a:srgbClr val="FFFFFF"/>
              </a:solidFill>
              <a:prstDash val="solid"/>
              <a:round/>
              <a:headEnd len="lg" w="lg" type="oval"/>
              <a:tailEnd len="lg" w="lg" type="oval"/>
            </a:ln>
          </p:spPr>
        </p:cxnSp>
        <p:cxnSp>
          <p:nvCxnSpPr>
            <p:cNvPr id="240" name="Shape 240"/>
            <p:cNvCxnSpPr/>
            <p:nvPr/>
          </p:nvCxnSpPr>
          <p:spPr>
            <a:xfrm>
              <a:off x="6153138" y="3962675"/>
              <a:ext cx="1941299" cy="0"/>
            </a:xfrm>
            <a:prstGeom prst="straightConnector1">
              <a:avLst/>
            </a:prstGeom>
            <a:noFill/>
            <a:ln cap="flat" cmpd="sng" w="38100">
              <a:solidFill>
                <a:srgbClr val="FFFFFF"/>
              </a:solidFill>
              <a:prstDash val="solid"/>
              <a:round/>
              <a:headEnd len="lg" w="lg" type="oval"/>
              <a:tailEnd len="lg" w="lg" type="oval"/>
            </a:ln>
          </p:spPr>
        </p:cxnSp>
      </p:grpSp>
      <p:pic>
        <p:nvPicPr>
          <p:cNvPr descr="fridge.png" id="241" name="Shape 241"/>
          <p:cNvPicPr preferRelativeResize="0"/>
          <p:nvPr/>
        </p:nvPicPr>
        <p:blipFill>
          <a:blip r:embed="rId3">
            <a:alphaModFix/>
          </a:blip>
          <a:stretch>
            <a:fillRect/>
          </a:stretch>
        </p:blipFill>
        <p:spPr>
          <a:xfrm>
            <a:off x="622050" y="209974"/>
            <a:ext cx="540525" cy="540525"/>
          </a:xfrm>
          <a:prstGeom prst="rect">
            <a:avLst/>
          </a:prstGeom>
          <a:noFill/>
          <a:ln>
            <a:noFill/>
          </a:ln>
        </p:spPr>
      </p:pic>
      <p:pic>
        <p:nvPicPr>
          <p:cNvPr descr="thermometer.png" id="242" name="Shape 242"/>
          <p:cNvPicPr preferRelativeResize="0"/>
          <p:nvPr/>
        </p:nvPicPr>
        <p:blipFill>
          <a:blip r:embed="rId4">
            <a:alphaModFix/>
          </a:blip>
          <a:stretch>
            <a:fillRect/>
          </a:stretch>
        </p:blipFill>
        <p:spPr>
          <a:xfrm>
            <a:off x="622050" y="976675"/>
            <a:ext cx="540525" cy="540525"/>
          </a:xfrm>
          <a:prstGeom prst="rect">
            <a:avLst/>
          </a:prstGeom>
          <a:noFill/>
          <a:ln>
            <a:noFill/>
          </a:ln>
        </p:spPr>
      </p:pic>
      <p:pic>
        <p:nvPicPr>
          <p:cNvPr descr="delivery-truck.png" id="243" name="Shape 243"/>
          <p:cNvPicPr preferRelativeResize="0"/>
          <p:nvPr/>
        </p:nvPicPr>
        <p:blipFill>
          <a:blip r:embed="rId5">
            <a:alphaModFix/>
          </a:blip>
          <a:stretch>
            <a:fillRect/>
          </a:stretch>
        </p:blipFill>
        <p:spPr>
          <a:xfrm>
            <a:off x="622050" y="2510100"/>
            <a:ext cx="540525" cy="540525"/>
          </a:xfrm>
          <a:prstGeom prst="rect">
            <a:avLst/>
          </a:prstGeom>
          <a:noFill/>
          <a:ln>
            <a:noFill/>
          </a:ln>
        </p:spPr>
      </p:pic>
      <p:pic>
        <p:nvPicPr>
          <p:cNvPr descr="factory.png" id="244" name="Shape 244"/>
          <p:cNvPicPr preferRelativeResize="0"/>
          <p:nvPr/>
        </p:nvPicPr>
        <p:blipFill>
          <a:blip r:embed="rId6">
            <a:alphaModFix/>
          </a:blip>
          <a:stretch>
            <a:fillRect/>
          </a:stretch>
        </p:blipFill>
        <p:spPr>
          <a:xfrm>
            <a:off x="622050" y="1743375"/>
            <a:ext cx="540525" cy="540525"/>
          </a:xfrm>
          <a:prstGeom prst="rect">
            <a:avLst/>
          </a:prstGeom>
          <a:noFill/>
          <a:ln>
            <a:noFill/>
          </a:ln>
        </p:spPr>
      </p:pic>
      <p:pic>
        <p:nvPicPr>
          <p:cNvPr descr="windows.png" id="245" name="Shape 245"/>
          <p:cNvPicPr preferRelativeResize="0"/>
          <p:nvPr/>
        </p:nvPicPr>
        <p:blipFill>
          <a:blip r:embed="rId7">
            <a:alphaModFix/>
          </a:blip>
          <a:stretch>
            <a:fillRect/>
          </a:stretch>
        </p:blipFill>
        <p:spPr>
          <a:xfrm>
            <a:off x="2417025" y="2363075"/>
            <a:ext cx="540525" cy="540525"/>
          </a:xfrm>
          <a:prstGeom prst="rect">
            <a:avLst/>
          </a:prstGeom>
          <a:noFill/>
          <a:ln>
            <a:noFill/>
          </a:ln>
        </p:spPr>
      </p:pic>
      <p:pic>
        <p:nvPicPr>
          <p:cNvPr descr="technology-2.png" id="246" name="Shape 246"/>
          <p:cNvPicPr preferRelativeResize="0"/>
          <p:nvPr/>
        </p:nvPicPr>
        <p:blipFill>
          <a:blip r:embed="rId8">
            <a:alphaModFix/>
          </a:blip>
          <a:stretch>
            <a:fillRect/>
          </a:stretch>
        </p:blipFill>
        <p:spPr>
          <a:xfrm>
            <a:off x="2372937" y="209974"/>
            <a:ext cx="540525" cy="540525"/>
          </a:xfrm>
          <a:prstGeom prst="rect">
            <a:avLst/>
          </a:prstGeom>
          <a:noFill/>
          <a:ln>
            <a:noFill/>
          </a:ln>
        </p:spPr>
      </p:pic>
      <p:pic>
        <p:nvPicPr>
          <p:cNvPr descr="technology-3.png" id="247" name="Shape 247"/>
          <p:cNvPicPr preferRelativeResize="0"/>
          <p:nvPr/>
        </p:nvPicPr>
        <p:blipFill>
          <a:blip r:embed="rId9">
            <a:alphaModFix/>
          </a:blip>
          <a:stretch>
            <a:fillRect/>
          </a:stretch>
        </p:blipFill>
        <p:spPr>
          <a:xfrm>
            <a:off x="2417037" y="1388600"/>
            <a:ext cx="540525" cy="540525"/>
          </a:xfrm>
          <a:prstGeom prst="rect">
            <a:avLst/>
          </a:prstGeom>
          <a:noFill/>
          <a:ln>
            <a:noFill/>
          </a:ln>
        </p:spPr>
      </p:pic>
      <p:pic>
        <p:nvPicPr>
          <p:cNvPr descr="server-cloud.png" id="248" name="Shape 248"/>
          <p:cNvPicPr preferRelativeResize="0"/>
          <p:nvPr/>
        </p:nvPicPr>
        <p:blipFill>
          <a:blip r:embed="rId10">
            <a:alphaModFix/>
          </a:blip>
          <a:stretch>
            <a:fillRect/>
          </a:stretch>
        </p:blipFill>
        <p:spPr>
          <a:xfrm>
            <a:off x="4126520" y="1424149"/>
            <a:ext cx="812074" cy="812099"/>
          </a:xfrm>
          <a:prstGeom prst="rect">
            <a:avLst/>
          </a:prstGeom>
          <a:noFill/>
          <a:ln>
            <a:noFill/>
          </a:ln>
        </p:spPr>
      </p:pic>
      <p:pic>
        <p:nvPicPr>
          <p:cNvPr id="249" name="Shape 249"/>
          <p:cNvPicPr preferRelativeResize="0"/>
          <p:nvPr/>
        </p:nvPicPr>
        <p:blipFill>
          <a:blip r:embed="rId11">
            <a:alphaModFix/>
          </a:blip>
          <a:stretch>
            <a:fillRect/>
          </a:stretch>
        </p:blipFill>
        <p:spPr>
          <a:xfrm>
            <a:off x="7981525" y="1559937"/>
            <a:ext cx="540525" cy="540525"/>
          </a:xfrm>
          <a:prstGeom prst="rect">
            <a:avLst/>
          </a:prstGeom>
          <a:noFill/>
          <a:ln>
            <a:noFill/>
          </a:ln>
        </p:spPr>
      </p:pic>
      <p:pic>
        <p:nvPicPr>
          <p:cNvPr id="250" name="Shape 250"/>
          <p:cNvPicPr preferRelativeResize="0"/>
          <p:nvPr/>
        </p:nvPicPr>
        <p:blipFill>
          <a:blip r:embed="rId12">
            <a:alphaModFix/>
          </a:blip>
          <a:stretch>
            <a:fillRect/>
          </a:stretch>
        </p:blipFill>
        <p:spPr>
          <a:xfrm>
            <a:off x="6130600" y="2183300"/>
            <a:ext cx="540525" cy="540525"/>
          </a:xfrm>
          <a:prstGeom prst="rect">
            <a:avLst/>
          </a:prstGeom>
          <a:noFill/>
          <a:ln>
            <a:noFill/>
          </a:ln>
        </p:spPr>
      </p:pic>
      <p:pic>
        <p:nvPicPr>
          <p:cNvPr id="251" name="Shape 251"/>
          <p:cNvPicPr preferRelativeResize="0"/>
          <p:nvPr/>
        </p:nvPicPr>
        <p:blipFill>
          <a:blip r:embed="rId13">
            <a:alphaModFix/>
          </a:blip>
          <a:stretch>
            <a:fillRect/>
          </a:stretch>
        </p:blipFill>
        <p:spPr>
          <a:xfrm>
            <a:off x="6107550" y="927800"/>
            <a:ext cx="540525" cy="54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cxnSp>
        <p:nvCxnSpPr>
          <p:cNvPr id="256" name="Shape 256"/>
          <p:cNvCxnSpPr/>
          <p:nvPr/>
        </p:nvCxnSpPr>
        <p:spPr>
          <a:xfrm flipH="1">
            <a:off x="5569650" y="2903525"/>
            <a:ext cx="723900" cy="617700"/>
          </a:xfrm>
          <a:prstGeom prst="straightConnector1">
            <a:avLst/>
          </a:prstGeom>
          <a:noFill/>
          <a:ln cap="flat" cmpd="sng" w="152400">
            <a:solidFill>
              <a:srgbClr val="CCCCCC"/>
            </a:solidFill>
            <a:prstDash val="solid"/>
            <a:round/>
            <a:headEnd len="lg" w="lg" type="none"/>
            <a:tailEnd len="lg" w="lg" type="none"/>
          </a:ln>
        </p:spPr>
      </p:cxnSp>
      <p:cxnSp>
        <p:nvCxnSpPr>
          <p:cNvPr id="257" name="Shape 257"/>
          <p:cNvCxnSpPr/>
          <p:nvPr/>
        </p:nvCxnSpPr>
        <p:spPr>
          <a:xfrm rot="10800000">
            <a:off x="4416292" y="2443219"/>
            <a:ext cx="1093500" cy="1101600"/>
          </a:xfrm>
          <a:prstGeom prst="straightConnector1">
            <a:avLst/>
          </a:prstGeom>
          <a:noFill/>
          <a:ln cap="flat" cmpd="sng" w="114300">
            <a:solidFill>
              <a:srgbClr val="CCCCCC"/>
            </a:solidFill>
            <a:prstDash val="solid"/>
            <a:round/>
            <a:headEnd len="lg" w="lg" type="none"/>
            <a:tailEnd len="lg" w="lg" type="none"/>
          </a:ln>
        </p:spPr>
      </p:cxnSp>
      <p:cxnSp>
        <p:nvCxnSpPr>
          <p:cNvPr id="258" name="Shape 258"/>
          <p:cNvCxnSpPr/>
          <p:nvPr/>
        </p:nvCxnSpPr>
        <p:spPr>
          <a:xfrm flipH="1">
            <a:off x="2966650" y="2314625"/>
            <a:ext cx="1548600" cy="1117800"/>
          </a:xfrm>
          <a:prstGeom prst="straightConnector1">
            <a:avLst/>
          </a:prstGeom>
          <a:noFill/>
          <a:ln cap="flat" cmpd="sng" w="76200">
            <a:solidFill>
              <a:srgbClr val="CCCCCC"/>
            </a:solidFill>
            <a:prstDash val="solid"/>
            <a:round/>
            <a:headEnd len="lg" w="lg" type="none"/>
            <a:tailEnd len="lg" w="lg" type="none"/>
          </a:ln>
        </p:spPr>
      </p:cxnSp>
      <p:cxnSp>
        <p:nvCxnSpPr>
          <p:cNvPr id="259" name="Shape 259"/>
          <p:cNvCxnSpPr/>
          <p:nvPr/>
        </p:nvCxnSpPr>
        <p:spPr>
          <a:xfrm>
            <a:off x="1450250" y="2443225"/>
            <a:ext cx="1375500" cy="937800"/>
          </a:xfrm>
          <a:prstGeom prst="straightConnector1">
            <a:avLst/>
          </a:prstGeom>
          <a:noFill/>
          <a:ln cap="flat" cmpd="sng" w="38100">
            <a:solidFill>
              <a:srgbClr val="CCCCCC"/>
            </a:solidFill>
            <a:prstDash val="solid"/>
            <a:round/>
            <a:headEnd len="lg" w="lg" type="none"/>
            <a:tailEnd len="lg" w="lg" type="none"/>
          </a:ln>
        </p:spPr>
      </p:cxnSp>
      <p:sp>
        <p:nvSpPr>
          <p:cNvPr id="260" name="Shape 260"/>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t>Nasıl Uygulayabilirim ?</a:t>
            </a:r>
          </a:p>
        </p:txBody>
      </p:sp>
      <p:sp>
        <p:nvSpPr>
          <p:cNvPr id="261" name="Shape 261"/>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sz="1200">
                <a:latin typeface="Trebuchet MS"/>
                <a:ea typeface="Trebuchet MS"/>
                <a:cs typeface="Trebuchet MS"/>
                <a:sym typeface="Trebuchet MS"/>
              </a:rPr>
              <a:t>Çoğunlukla tak çalıştır şekilde uygulabilsenizde en kompleks yaklasım bile aşağıdaki kadar kolay olacaktır.</a:t>
            </a:r>
          </a:p>
        </p:txBody>
      </p:sp>
      <p:sp>
        <p:nvSpPr>
          <p:cNvPr id="262" name="Shape 262"/>
          <p:cNvSpPr txBox="1"/>
          <p:nvPr>
            <p:ph idx="12" type="sldNum"/>
          </p:nvPr>
        </p:nvSpPr>
        <p:spPr>
          <a:xfrm>
            <a:off x="8421383" y="13825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63" name="Shape 263"/>
          <p:cNvSpPr/>
          <p:nvPr/>
        </p:nvSpPr>
        <p:spPr>
          <a:xfrm>
            <a:off x="1162600" y="2111700"/>
            <a:ext cx="548700" cy="548700"/>
          </a:xfrm>
          <a:prstGeom prst="ellipse">
            <a:avLst/>
          </a:prstGeom>
          <a:solidFill>
            <a:srgbClr val="6AA84F"/>
          </a:solidFill>
          <a:ln>
            <a:noFill/>
          </a:ln>
        </p:spPr>
        <p:txBody>
          <a:bodyPr anchorCtr="0" anchor="ctr" bIns="91425" lIns="91425" rIns="91425" tIns="91425">
            <a:noAutofit/>
          </a:bodyPr>
          <a:lstStyle/>
          <a:p>
            <a:pPr lvl="0">
              <a:spcBef>
                <a:spcPts val="0"/>
              </a:spcBef>
              <a:buNone/>
            </a:pPr>
            <a:r>
              <a:t/>
            </a:r>
            <a:endParaRPr/>
          </a:p>
        </p:txBody>
      </p:sp>
      <p:sp>
        <p:nvSpPr>
          <p:cNvPr id="264" name="Shape 264"/>
          <p:cNvSpPr/>
          <p:nvPr/>
        </p:nvSpPr>
        <p:spPr>
          <a:xfrm>
            <a:off x="4068162" y="2228925"/>
            <a:ext cx="548700" cy="548700"/>
          </a:xfrm>
          <a:prstGeom prst="ellipse">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5" name="Shape 265"/>
          <p:cNvSpPr/>
          <p:nvPr/>
        </p:nvSpPr>
        <p:spPr>
          <a:xfrm>
            <a:off x="5277725" y="3235837"/>
            <a:ext cx="548700" cy="548700"/>
          </a:xfrm>
          <a:prstGeom prst="ellipse">
            <a:avLst/>
          </a:prstGeom>
          <a:solidFill>
            <a:srgbClr val="666666"/>
          </a:solidFill>
          <a:ln>
            <a:noFill/>
          </a:ln>
        </p:spPr>
        <p:txBody>
          <a:bodyPr anchorCtr="0" anchor="ctr" bIns="91425" lIns="91425" rIns="91425" tIns="91425">
            <a:noAutofit/>
          </a:bodyPr>
          <a:lstStyle/>
          <a:p>
            <a:pPr lvl="0">
              <a:spcBef>
                <a:spcPts val="0"/>
              </a:spcBef>
              <a:buNone/>
            </a:pPr>
            <a:r>
              <a:t/>
            </a:r>
            <a:endParaRPr/>
          </a:p>
        </p:txBody>
      </p:sp>
      <p:grpSp>
        <p:nvGrpSpPr>
          <p:cNvPr id="266" name="Shape 266"/>
          <p:cNvGrpSpPr/>
          <p:nvPr/>
        </p:nvGrpSpPr>
        <p:grpSpPr>
          <a:xfrm rot="2792398">
            <a:off x="6639615" y="591690"/>
            <a:ext cx="1343066" cy="2727612"/>
            <a:chOff x="5126037" y="1379537"/>
            <a:chExt cx="1933500" cy="3927513"/>
          </a:xfrm>
        </p:grpSpPr>
        <p:sp>
          <p:nvSpPr>
            <p:cNvPr id="267" name="Shape 267"/>
            <p:cNvSpPr/>
            <p:nvPr/>
          </p:nvSpPr>
          <p:spPr>
            <a:xfrm>
              <a:off x="5807076" y="4344987"/>
              <a:ext cx="139800" cy="538200"/>
            </a:xfrm>
            <a:custGeom>
              <a:pathLst>
                <a:path extrusionOk="0" h="120000" w="120000">
                  <a:moveTo>
                    <a:pt x="120000" y="15502"/>
                  </a:moveTo>
                  <a:cubicBezTo>
                    <a:pt x="120000" y="6889"/>
                    <a:pt x="93333" y="0"/>
                    <a:pt x="60000" y="0"/>
                  </a:cubicBezTo>
                  <a:cubicBezTo>
                    <a:pt x="26666" y="0"/>
                    <a:pt x="0" y="6889"/>
                    <a:pt x="0" y="15502"/>
                  </a:cubicBezTo>
                  <a:cubicBezTo>
                    <a:pt x="0" y="24114"/>
                    <a:pt x="60000" y="119999"/>
                    <a:pt x="60000" y="119999"/>
                  </a:cubicBezTo>
                  <a:cubicBezTo>
                    <a:pt x="60000" y="119999"/>
                    <a:pt x="120000" y="24114"/>
                    <a:pt x="120000" y="15502"/>
                  </a:cubicBezTo>
                  <a:close/>
                </a:path>
              </a:pathLst>
            </a:custGeom>
            <a:solidFill>
              <a:srgbClr val="FFC000"/>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68" name="Shape 268"/>
            <p:cNvSpPr/>
            <p:nvPr/>
          </p:nvSpPr>
          <p:spPr>
            <a:xfrm>
              <a:off x="6021387" y="4768851"/>
              <a:ext cx="139800" cy="538200"/>
            </a:xfrm>
            <a:custGeom>
              <a:pathLst>
                <a:path extrusionOk="0" h="120000" w="120000">
                  <a:moveTo>
                    <a:pt x="120000" y="15502"/>
                  </a:moveTo>
                  <a:cubicBezTo>
                    <a:pt x="120000" y="6889"/>
                    <a:pt x="93333" y="0"/>
                    <a:pt x="60000" y="0"/>
                  </a:cubicBezTo>
                  <a:cubicBezTo>
                    <a:pt x="26666" y="0"/>
                    <a:pt x="0" y="6889"/>
                    <a:pt x="0" y="15502"/>
                  </a:cubicBezTo>
                  <a:cubicBezTo>
                    <a:pt x="0" y="24114"/>
                    <a:pt x="60000" y="119999"/>
                    <a:pt x="60000" y="119999"/>
                  </a:cubicBezTo>
                  <a:cubicBezTo>
                    <a:pt x="60000" y="119999"/>
                    <a:pt x="120000" y="24114"/>
                    <a:pt x="120000" y="15502"/>
                  </a:cubicBezTo>
                  <a:close/>
                </a:path>
              </a:pathLst>
            </a:custGeom>
            <a:solidFill>
              <a:srgbClr val="FFC000"/>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69" name="Shape 269"/>
            <p:cNvSpPr/>
            <p:nvPr/>
          </p:nvSpPr>
          <p:spPr>
            <a:xfrm>
              <a:off x="6243637" y="4414837"/>
              <a:ext cx="139800" cy="536700"/>
            </a:xfrm>
            <a:custGeom>
              <a:pathLst>
                <a:path extrusionOk="0" h="120000" w="120000">
                  <a:moveTo>
                    <a:pt x="120000" y="15502"/>
                  </a:moveTo>
                  <a:cubicBezTo>
                    <a:pt x="120000" y="6889"/>
                    <a:pt x="93333" y="0"/>
                    <a:pt x="60000" y="0"/>
                  </a:cubicBezTo>
                  <a:cubicBezTo>
                    <a:pt x="26666" y="0"/>
                    <a:pt x="0" y="6889"/>
                    <a:pt x="0" y="15502"/>
                  </a:cubicBezTo>
                  <a:cubicBezTo>
                    <a:pt x="0" y="24114"/>
                    <a:pt x="60000" y="119999"/>
                    <a:pt x="60000" y="119999"/>
                  </a:cubicBezTo>
                  <a:cubicBezTo>
                    <a:pt x="60000" y="119999"/>
                    <a:pt x="120000" y="24114"/>
                    <a:pt x="120000" y="15502"/>
                  </a:cubicBezTo>
                  <a:close/>
                </a:path>
              </a:pathLst>
            </a:custGeom>
            <a:solidFill>
              <a:srgbClr val="FFC000"/>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0" name="Shape 270"/>
            <p:cNvSpPr/>
            <p:nvPr/>
          </p:nvSpPr>
          <p:spPr>
            <a:xfrm>
              <a:off x="5126037" y="3352801"/>
              <a:ext cx="1933500" cy="1320900"/>
            </a:xfrm>
            <a:custGeom>
              <a:pathLst>
                <a:path extrusionOk="0" h="120000" w="120000">
                  <a:moveTo>
                    <a:pt x="59980" y="64000"/>
                  </a:moveTo>
                  <a:cubicBezTo>
                    <a:pt x="85446" y="64000"/>
                    <a:pt x="107167" y="87182"/>
                    <a:pt x="115895" y="120000"/>
                  </a:cubicBezTo>
                  <a:cubicBezTo>
                    <a:pt x="118565" y="110072"/>
                    <a:pt x="120000" y="99270"/>
                    <a:pt x="120000" y="88000"/>
                  </a:cubicBezTo>
                  <a:cubicBezTo>
                    <a:pt x="120000" y="39416"/>
                    <a:pt x="93098" y="0"/>
                    <a:pt x="59980" y="0"/>
                  </a:cubicBezTo>
                  <a:cubicBezTo>
                    <a:pt x="26821" y="0"/>
                    <a:pt x="0" y="39416"/>
                    <a:pt x="0" y="87883"/>
                  </a:cubicBezTo>
                  <a:cubicBezTo>
                    <a:pt x="0" y="99211"/>
                    <a:pt x="1474" y="109956"/>
                    <a:pt x="4104" y="119883"/>
                  </a:cubicBezTo>
                  <a:cubicBezTo>
                    <a:pt x="12793" y="87182"/>
                    <a:pt x="34553" y="64000"/>
                    <a:pt x="59980" y="64000"/>
                  </a:cubicBezTo>
                  <a:close/>
                </a:path>
              </a:pathLst>
            </a:custGeom>
            <a:solidFill>
              <a:srgbClr val="ED3A5A"/>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1" name="Shape 271"/>
            <p:cNvSpPr/>
            <p:nvPr/>
          </p:nvSpPr>
          <p:spPr>
            <a:xfrm>
              <a:off x="6338887" y="3386137"/>
              <a:ext cx="720600" cy="1287600"/>
            </a:xfrm>
            <a:custGeom>
              <a:pathLst>
                <a:path extrusionOk="0" h="120000" w="120000">
                  <a:moveTo>
                    <a:pt x="0" y="0"/>
                  </a:moveTo>
                  <a:lnTo>
                    <a:pt x="0" y="65628"/>
                  </a:lnTo>
                  <a:cubicBezTo>
                    <a:pt x="49946" y="72934"/>
                    <a:pt x="90481" y="93413"/>
                    <a:pt x="108983" y="120000"/>
                  </a:cubicBezTo>
                  <a:cubicBezTo>
                    <a:pt x="116149" y="109820"/>
                    <a:pt x="120000" y="98742"/>
                    <a:pt x="120000" y="87185"/>
                  </a:cubicBezTo>
                  <a:cubicBezTo>
                    <a:pt x="120000" y="45329"/>
                    <a:pt x="69090" y="10179"/>
                    <a:pt x="0" y="0"/>
                  </a:cubicBezTo>
                  <a:close/>
                </a:path>
              </a:pathLst>
            </a:custGeom>
            <a:solidFill>
              <a:srgbClr val="BC3347"/>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2" name="Shape 272"/>
            <p:cNvSpPr/>
            <p:nvPr/>
          </p:nvSpPr>
          <p:spPr>
            <a:xfrm>
              <a:off x="5495926" y="1381125"/>
              <a:ext cx="1195499" cy="2856000"/>
            </a:xfrm>
            <a:custGeom>
              <a:pathLst>
                <a:path extrusionOk="0" h="120000" w="120000">
                  <a:moveTo>
                    <a:pt x="59967" y="117759"/>
                  </a:moveTo>
                  <a:cubicBezTo>
                    <a:pt x="71961" y="117759"/>
                    <a:pt x="83439" y="118542"/>
                    <a:pt x="94271" y="120000"/>
                  </a:cubicBezTo>
                  <a:cubicBezTo>
                    <a:pt x="110392" y="106396"/>
                    <a:pt x="120000" y="88852"/>
                    <a:pt x="120000" y="69716"/>
                  </a:cubicBezTo>
                  <a:cubicBezTo>
                    <a:pt x="120000" y="39271"/>
                    <a:pt x="95561" y="12928"/>
                    <a:pt x="59967" y="0"/>
                  </a:cubicBezTo>
                  <a:cubicBezTo>
                    <a:pt x="24373" y="12928"/>
                    <a:pt x="0" y="39271"/>
                    <a:pt x="0" y="69716"/>
                  </a:cubicBezTo>
                  <a:cubicBezTo>
                    <a:pt x="0" y="88852"/>
                    <a:pt x="9672" y="106423"/>
                    <a:pt x="25663" y="120000"/>
                  </a:cubicBezTo>
                  <a:cubicBezTo>
                    <a:pt x="36496" y="118542"/>
                    <a:pt x="48038" y="117759"/>
                    <a:pt x="59967" y="117759"/>
                  </a:cubicBezTo>
                  <a:close/>
                </a:path>
              </a:pathLst>
            </a:custGeom>
            <a:solidFill>
              <a:srgbClr val="FEAC1C"/>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3" name="Shape 273"/>
            <p:cNvSpPr/>
            <p:nvPr/>
          </p:nvSpPr>
          <p:spPr>
            <a:xfrm>
              <a:off x="6089651" y="1379537"/>
              <a:ext cx="601799" cy="2857500"/>
            </a:xfrm>
            <a:custGeom>
              <a:pathLst>
                <a:path extrusionOk="0" h="120000" w="120000">
                  <a:moveTo>
                    <a:pt x="641" y="0"/>
                  </a:moveTo>
                  <a:lnTo>
                    <a:pt x="0" y="134"/>
                  </a:lnTo>
                  <a:lnTo>
                    <a:pt x="0" y="117760"/>
                  </a:lnTo>
                  <a:lnTo>
                    <a:pt x="641" y="117760"/>
                  </a:lnTo>
                  <a:cubicBezTo>
                    <a:pt x="24487" y="117760"/>
                    <a:pt x="47307" y="118542"/>
                    <a:pt x="68846" y="120000"/>
                  </a:cubicBezTo>
                  <a:cubicBezTo>
                    <a:pt x="100897" y="106399"/>
                    <a:pt x="120000" y="88859"/>
                    <a:pt x="120000" y="69727"/>
                  </a:cubicBezTo>
                  <a:cubicBezTo>
                    <a:pt x="120000" y="39289"/>
                    <a:pt x="71410" y="12952"/>
                    <a:pt x="641" y="0"/>
                  </a:cubicBezTo>
                  <a:close/>
                </a:path>
              </a:pathLst>
            </a:custGeom>
            <a:solidFill>
              <a:srgbClr val="FE8222"/>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4" name="Shape 274"/>
            <p:cNvSpPr/>
            <p:nvPr/>
          </p:nvSpPr>
          <p:spPr>
            <a:xfrm>
              <a:off x="5651501" y="1379537"/>
              <a:ext cx="882600" cy="701699"/>
            </a:xfrm>
            <a:custGeom>
              <a:pathLst>
                <a:path extrusionOk="0" h="120000" w="120000">
                  <a:moveTo>
                    <a:pt x="59956" y="117470"/>
                  </a:moveTo>
                  <a:cubicBezTo>
                    <a:pt x="80407" y="117470"/>
                    <a:pt x="100422" y="118350"/>
                    <a:pt x="120000" y="120000"/>
                  </a:cubicBezTo>
                  <a:cubicBezTo>
                    <a:pt x="105666" y="68964"/>
                    <a:pt x="84777" y="27167"/>
                    <a:pt x="59956" y="0"/>
                  </a:cubicBezTo>
                  <a:cubicBezTo>
                    <a:pt x="35134" y="27167"/>
                    <a:pt x="14333" y="68964"/>
                    <a:pt x="0" y="120000"/>
                  </a:cubicBezTo>
                  <a:cubicBezTo>
                    <a:pt x="19577" y="118350"/>
                    <a:pt x="39592" y="117470"/>
                    <a:pt x="59956" y="117470"/>
                  </a:cubicBezTo>
                  <a:close/>
                </a:path>
              </a:pathLst>
            </a:custGeom>
            <a:solidFill>
              <a:srgbClr val="DE445E"/>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5" name="Shape 275"/>
            <p:cNvSpPr/>
            <p:nvPr/>
          </p:nvSpPr>
          <p:spPr>
            <a:xfrm>
              <a:off x="6089651" y="1379537"/>
              <a:ext cx="444600" cy="701699"/>
            </a:xfrm>
            <a:custGeom>
              <a:pathLst>
                <a:path extrusionOk="0" h="120000" w="120000">
                  <a:moveTo>
                    <a:pt x="0" y="549"/>
                  </a:moveTo>
                  <a:lnTo>
                    <a:pt x="0" y="117470"/>
                  </a:lnTo>
                  <a:lnTo>
                    <a:pt x="867" y="117470"/>
                  </a:lnTo>
                  <a:cubicBezTo>
                    <a:pt x="41445" y="117470"/>
                    <a:pt x="81156" y="118350"/>
                    <a:pt x="120000" y="120000"/>
                  </a:cubicBezTo>
                  <a:cubicBezTo>
                    <a:pt x="91560" y="68964"/>
                    <a:pt x="50115" y="27167"/>
                    <a:pt x="867" y="0"/>
                  </a:cubicBezTo>
                  <a:cubicBezTo>
                    <a:pt x="693" y="329"/>
                    <a:pt x="173" y="439"/>
                    <a:pt x="0" y="549"/>
                  </a:cubicBezTo>
                  <a:close/>
                </a:path>
              </a:pathLst>
            </a:custGeom>
            <a:solidFill>
              <a:srgbClr val="BC3347"/>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6" name="Shape 276"/>
            <p:cNvSpPr/>
            <p:nvPr/>
          </p:nvSpPr>
          <p:spPr>
            <a:xfrm>
              <a:off x="5964237" y="3294062"/>
              <a:ext cx="257100" cy="1381200"/>
            </a:xfrm>
            <a:custGeom>
              <a:pathLst>
                <a:path extrusionOk="0" h="120000" w="120000">
                  <a:moveTo>
                    <a:pt x="60000" y="0"/>
                  </a:moveTo>
                  <a:cubicBezTo>
                    <a:pt x="24600" y="11162"/>
                    <a:pt x="0" y="33823"/>
                    <a:pt x="0" y="60000"/>
                  </a:cubicBezTo>
                  <a:cubicBezTo>
                    <a:pt x="0" y="86176"/>
                    <a:pt x="24600" y="108837"/>
                    <a:pt x="60000" y="120000"/>
                  </a:cubicBezTo>
                  <a:cubicBezTo>
                    <a:pt x="95700" y="108837"/>
                    <a:pt x="120000" y="86176"/>
                    <a:pt x="120000" y="60000"/>
                  </a:cubicBezTo>
                  <a:cubicBezTo>
                    <a:pt x="120000" y="33823"/>
                    <a:pt x="95700" y="11162"/>
                    <a:pt x="60000" y="0"/>
                  </a:cubicBezTo>
                  <a:close/>
                </a:path>
              </a:pathLst>
            </a:custGeom>
            <a:solidFill>
              <a:srgbClr val="DE445E"/>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7" name="Shape 277"/>
            <p:cNvSpPr/>
            <p:nvPr/>
          </p:nvSpPr>
          <p:spPr>
            <a:xfrm>
              <a:off x="6089651" y="3294062"/>
              <a:ext cx="131700" cy="1381200"/>
            </a:xfrm>
            <a:custGeom>
              <a:pathLst>
                <a:path extrusionOk="0" h="120000" w="120000">
                  <a:moveTo>
                    <a:pt x="0" y="613"/>
                  </a:moveTo>
                  <a:lnTo>
                    <a:pt x="0" y="119441"/>
                  </a:lnTo>
                  <a:cubicBezTo>
                    <a:pt x="585" y="119609"/>
                    <a:pt x="2341" y="119832"/>
                    <a:pt x="2926" y="120000"/>
                  </a:cubicBezTo>
                  <a:cubicBezTo>
                    <a:pt x="72585" y="108837"/>
                    <a:pt x="120000" y="86176"/>
                    <a:pt x="120000" y="60000"/>
                  </a:cubicBezTo>
                  <a:cubicBezTo>
                    <a:pt x="120000" y="33823"/>
                    <a:pt x="72585" y="11162"/>
                    <a:pt x="2926" y="0"/>
                  </a:cubicBezTo>
                  <a:cubicBezTo>
                    <a:pt x="2341" y="223"/>
                    <a:pt x="585" y="446"/>
                    <a:pt x="0" y="613"/>
                  </a:cubicBezTo>
                  <a:close/>
                </a:path>
              </a:pathLst>
            </a:custGeom>
            <a:solidFill>
              <a:srgbClr val="BC3347"/>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8" name="Shape 278"/>
            <p:cNvSpPr/>
            <p:nvPr/>
          </p:nvSpPr>
          <p:spPr>
            <a:xfrm>
              <a:off x="5757862" y="2368550"/>
              <a:ext cx="669900" cy="671400"/>
            </a:xfrm>
            <a:custGeom>
              <a:pathLst>
                <a:path extrusionOk="0" h="120000" w="120000">
                  <a:moveTo>
                    <a:pt x="59942" y="120000"/>
                  </a:moveTo>
                  <a:cubicBezTo>
                    <a:pt x="26870" y="120000"/>
                    <a:pt x="0" y="93014"/>
                    <a:pt x="0" y="59942"/>
                  </a:cubicBezTo>
                  <a:cubicBezTo>
                    <a:pt x="0" y="26870"/>
                    <a:pt x="26870" y="0"/>
                    <a:pt x="59942" y="0"/>
                  </a:cubicBezTo>
                  <a:cubicBezTo>
                    <a:pt x="93014" y="0"/>
                    <a:pt x="120000" y="26870"/>
                    <a:pt x="120000" y="59942"/>
                  </a:cubicBezTo>
                  <a:cubicBezTo>
                    <a:pt x="120000" y="93014"/>
                    <a:pt x="93014" y="120000"/>
                    <a:pt x="59942" y="120000"/>
                  </a:cubicBezTo>
                  <a:lnTo>
                    <a:pt x="59942" y="120000"/>
                  </a:lnTo>
                  <a:close/>
                </a:path>
              </a:pathLst>
            </a:custGeom>
            <a:solidFill>
              <a:srgbClr val="15B0B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79" name="Shape 279"/>
            <p:cNvSpPr/>
            <p:nvPr/>
          </p:nvSpPr>
          <p:spPr>
            <a:xfrm>
              <a:off x="5859462" y="2470150"/>
              <a:ext cx="466800" cy="466800"/>
            </a:xfrm>
            <a:custGeom>
              <a:pathLst>
                <a:path extrusionOk="0" h="120000" w="120000">
                  <a:moveTo>
                    <a:pt x="60082" y="0"/>
                  </a:moveTo>
                  <a:cubicBezTo>
                    <a:pt x="27070" y="0"/>
                    <a:pt x="330" y="26942"/>
                    <a:pt x="0" y="60000"/>
                  </a:cubicBezTo>
                  <a:cubicBezTo>
                    <a:pt x="0" y="93057"/>
                    <a:pt x="26905" y="120000"/>
                    <a:pt x="60082" y="120000"/>
                  </a:cubicBezTo>
                  <a:cubicBezTo>
                    <a:pt x="93094" y="120000"/>
                    <a:pt x="120000" y="93057"/>
                    <a:pt x="120000" y="60000"/>
                  </a:cubicBezTo>
                  <a:cubicBezTo>
                    <a:pt x="120000" y="26942"/>
                    <a:pt x="93094" y="0"/>
                    <a:pt x="60082" y="0"/>
                  </a:cubicBezTo>
                  <a:lnTo>
                    <a:pt x="60082" y="0"/>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80" name="Shape 280"/>
            <p:cNvSpPr/>
            <p:nvPr/>
          </p:nvSpPr>
          <p:spPr>
            <a:xfrm>
              <a:off x="6089651" y="2366963"/>
              <a:ext cx="338100" cy="671400"/>
            </a:xfrm>
            <a:custGeom>
              <a:pathLst>
                <a:path extrusionOk="0" h="120000" w="120000">
                  <a:moveTo>
                    <a:pt x="1136" y="0"/>
                  </a:moveTo>
                  <a:lnTo>
                    <a:pt x="0" y="0"/>
                  </a:lnTo>
                  <a:lnTo>
                    <a:pt x="0" y="18355"/>
                  </a:lnTo>
                  <a:lnTo>
                    <a:pt x="1136" y="18355"/>
                  </a:lnTo>
                  <a:cubicBezTo>
                    <a:pt x="46590" y="18355"/>
                    <a:pt x="83636" y="37055"/>
                    <a:pt x="83636" y="60000"/>
                  </a:cubicBezTo>
                  <a:cubicBezTo>
                    <a:pt x="83636" y="82944"/>
                    <a:pt x="46590" y="101644"/>
                    <a:pt x="1136" y="101644"/>
                  </a:cubicBezTo>
                  <a:lnTo>
                    <a:pt x="0" y="101644"/>
                  </a:lnTo>
                  <a:lnTo>
                    <a:pt x="0" y="120000"/>
                  </a:lnTo>
                  <a:lnTo>
                    <a:pt x="1136" y="120000"/>
                  </a:lnTo>
                  <a:cubicBezTo>
                    <a:pt x="66590" y="120000"/>
                    <a:pt x="120000" y="93040"/>
                    <a:pt x="120000" y="60000"/>
                  </a:cubicBezTo>
                  <a:cubicBezTo>
                    <a:pt x="120000" y="26959"/>
                    <a:pt x="66590" y="0"/>
                    <a:pt x="1136" y="0"/>
                  </a:cubicBezTo>
                  <a:close/>
                </a:path>
              </a:pathLst>
            </a:custGeom>
            <a:solidFill>
              <a:srgbClr val="1695A4"/>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81" name="Shape 281"/>
            <p:cNvSpPr/>
            <p:nvPr/>
          </p:nvSpPr>
          <p:spPr>
            <a:xfrm>
              <a:off x="6089651" y="2470150"/>
              <a:ext cx="236400" cy="466800"/>
            </a:xfrm>
            <a:custGeom>
              <a:pathLst>
                <a:path extrusionOk="0" h="120000" w="120000">
                  <a:moveTo>
                    <a:pt x="120000" y="59917"/>
                  </a:moveTo>
                  <a:cubicBezTo>
                    <a:pt x="120000" y="26905"/>
                    <a:pt x="66847" y="0"/>
                    <a:pt x="1630" y="0"/>
                  </a:cubicBezTo>
                  <a:lnTo>
                    <a:pt x="0" y="0"/>
                  </a:lnTo>
                  <a:lnTo>
                    <a:pt x="0" y="119834"/>
                  </a:lnTo>
                  <a:lnTo>
                    <a:pt x="1630" y="119834"/>
                  </a:lnTo>
                  <a:cubicBezTo>
                    <a:pt x="66847" y="120000"/>
                    <a:pt x="120000" y="93094"/>
                    <a:pt x="120000" y="59917"/>
                  </a:cubicBezTo>
                  <a:close/>
                </a:path>
              </a:pathLst>
            </a:custGeom>
            <a:solidFill>
              <a:srgbClr val="D1ECFB"/>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sp>
        <p:nvSpPr>
          <p:cNvPr id="282" name="Shape 282"/>
          <p:cNvSpPr/>
          <p:nvPr/>
        </p:nvSpPr>
        <p:spPr>
          <a:xfrm>
            <a:off x="5403573" y="3361696"/>
            <a:ext cx="297000" cy="297000"/>
          </a:xfrm>
          <a:custGeom>
            <a:pathLst>
              <a:path extrusionOk="0" h="120000" w="12000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83" name="Shape 283"/>
          <p:cNvSpPr/>
          <p:nvPr/>
        </p:nvSpPr>
        <p:spPr>
          <a:xfrm>
            <a:off x="277671" y="3361707"/>
            <a:ext cx="168600" cy="297000"/>
          </a:xfrm>
          <a:custGeom>
            <a:pathLst>
              <a:path extrusionOk="0" h="120000" w="120000">
                <a:moveTo>
                  <a:pt x="120000" y="46376"/>
                </a:moveTo>
                <a:cubicBezTo>
                  <a:pt x="120000" y="44734"/>
                  <a:pt x="118050" y="43671"/>
                  <a:pt x="115036" y="43671"/>
                </a:cubicBezTo>
                <a:lnTo>
                  <a:pt x="74977" y="43671"/>
                </a:lnTo>
                <a:lnTo>
                  <a:pt x="99438" y="3574"/>
                </a:lnTo>
                <a:lnTo>
                  <a:pt x="99438" y="3574"/>
                </a:lnTo>
                <a:cubicBezTo>
                  <a:pt x="99438" y="3285"/>
                  <a:pt x="99970" y="2995"/>
                  <a:pt x="99970" y="2705"/>
                </a:cubicBezTo>
                <a:cubicBezTo>
                  <a:pt x="99970" y="1062"/>
                  <a:pt x="98020" y="0"/>
                  <a:pt x="95007" y="0"/>
                </a:cubicBezTo>
                <a:lnTo>
                  <a:pt x="45022" y="0"/>
                </a:lnTo>
                <a:cubicBezTo>
                  <a:pt x="42895" y="0"/>
                  <a:pt x="40945" y="869"/>
                  <a:pt x="40413" y="1932"/>
                </a:cubicBezTo>
                <a:lnTo>
                  <a:pt x="40413" y="1932"/>
                </a:lnTo>
                <a:lnTo>
                  <a:pt x="531" y="67342"/>
                </a:lnTo>
                <a:lnTo>
                  <a:pt x="531" y="67342"/>
                </a:lnTo>
                <a:cubicBezTo>
                  <a:pt x="531" y="67632"/>
                  <a:pt x="0" y="67922"/>
                  <a:pt x="0" y="68212"/>
                </a:cubicBezTo>
                <a:cubicBezTo>
                  <a:pt x="0" y="69855"/>
                  <a:pt x="1949" y="70917"/>
                  <a:pt x="4963" y="70917"/>
                </a:cubicBezTo>
                <a:lnTo>
                  <a:pt x="49453" y="70917"/>
                </a:lnTo>
                <a:lnTo>
                  <a:pt x="40059" y="117004"/>
                </a:lnTo>
                <a:lnTo>
                  <a:pt x="40059" y="117004"/>
                </a:lnTo>
                <a:lnTo>
                  <a:pt x="40059" y="117294"/>
                </a:lnTo>
                <a:cubicBezTo>
                  <a:pt x="40059" y="118937"/>
                  <a:pt x="42008" y="120000"/>
                  <a:pt x="45022" y="120000"/>
                </a:cubicBezTo>
                <a:cubicBezTo>
                  <a:pt x="46971" y="120000"/>
                  <a:pt x="48567" y="119420"/>
                  <a:pt x="49453" y="118357"/>
                </a:cubicBezTo>
                <a:lnTo>
                  <a:pt x="49453" y="118357"/>
                </a:lnTo>
                <a:lnTo>
                  <a:pt x="119468" y="47439"/>
                </a:lnTo>
                <a:lnTo>
                  <a:pt x="119468" y="47439"/>
                </a:lnTo>
                <a:cubicBezTo>
                  <a:pt x="120000" y="47149"/>
                  <a:pt x="120000" y="46956"/>
                  <a:pt x="120000" y="46376"/>
                </a:cubicBezTo>
                <a:close/>
                <a:moveTo>
                  <a:pt x="52998" y="103671"/>
                </a:moveTo>
                <a:lnTo>
                  <a:pt x="59911" y="68405"/>
                </a:lnTo>
                <a:lnTo>
                  <a:pt x="59911" y="68405"/>
                </a:lnTo>
                <a:lnTo>
                  <a:pt x="59911" y="68212"/>
                </a:lnTo>
                <a:cubicBezTo>
                  <a:pt x="59911" y="66570"/>
                  <a:pt x="57961" y="65410"/>
                  <a:pt x="54948" y="65410"/>
                </a:cubicBezTo>
                <a:lnTo>
                  <a:pt x="12053" y="65410"/>
                </a:lnTo>
                <a:lnTo>
                  <a:pt x="48567" y="5507"/>
                </a:lnTo>
                <a:lnTo>
                  <a:pt x="87917" y="5507"/>
                </a:lnTo>
                <a:lnTo>
                  <a:pt x="63456" y="45507"/>
                </a:lnTo>
                <a:lnTo>
                  <a:pt x="63456" y="45507"/>
                </a:lnTo>
                <a:cubicBezTo>
                  <a:pt x="63456" y="45797"/>
                  <a:pt x="62924" y="46086"/>
                  <a:pt x="62924" y="46376"/>
                </a:cubicBezTo>
                <a:cubicBezTo>
                  <a:pt x="62924" y="48019"/>
                  <a:pt x="65051" y="49082"/>
                  <a:pt x="68064" y="49082"/>
                </a:cubicBezTo>
                <a:lnTo>
                  <a:pt x="106528" y="49082"/>
                </a:lnTo>
                <a:lnTo>
                  <a:pt x="52998" y="103671"/>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84" name="Shape 284"/>
          <p:cNvSpPr/>
          <p:nvPr/>
        </p:nvSpPr>
        <p:spPr>
          <a:xfrm>
            <a:off x="1288450" y="2237557"/>
            <a:ext cx="297000" cy="297000"/>
          </a:xfrm>
          <a:custGeom>
            <a:pathLst>
              <a:path extrusionOk="0" h="120000" w="12000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nvGrpSpPr>
          <p:cNvPr id="285" name="Shape 285"/>
          <p:cNvGrpSpPr/>
          <p:nvPr/>
        </p:nvGrpSpPr>
        <p:grpSpPr>
          <a:xfrm>
            <a:off x="2682675" y="3185812"/>
            <a:ext cx="548700" cy="548700"/>
            <a:chOff x="3086225" y="3464437"/>
            <a:chExt cx="548700" cy="548700"/>
          </a:xfrm>
        </p:grpSpPr>
        <p:sp>
          <p:nvSpPr>
            <p:cNvPr id="286" name="Shape 286"/>
            <p:cNvSpPr/>
            <p:nvPr/>
          </p:nvSpPr>
          <p:spPr>
            <a:xfrm>
              <a:off x="3086225" y="3464437"/>
              <a:ext cx="548700" cy="548700"/>
            </a:xfrm>
            <a:prstGeom prst="ellips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87" name="Shape 287"/>
            <p:cNvSpPr/>
            <p:nvPr/>
          </p:nvSpPr>
          <p:spPr>
            <a:xfrm>
              <a:off x="3205626" y="3600313"/>
              <a:ext cx="304800" cy="297000"/>
            </a:xfrm>
            <a:custGeom>
              <a:pathLst>
                <a:path extrusionOk="0" h="120000" w="12000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sp>
        <p:nvSpPr>
          <p:cNvPr id="288" name="Shape 288"/>
          <p:cNvSpPr/>
          <p:nvPr/>
        </p:nvSpPr>
        <p:spPr>
          <a:xfrm>
            <a:off x="4179171" y="2344423"/>
            <a:ext cx="326700" cy="317700"/>
          </a:xfrm>
          <a:custGeom>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289" name="Shape 289"/>
          <p:cNvSpPr txBox="1"/>
          <p:nvPr/>
        </p:nvSpPr>
        <p:spPr>
          <a:xfrm>
            <a:off x="373950" y="1660725"/>
            <a:ext cx="2158800" cy="548700"/>
          </a:xfrm>
          <a:prstGeom prst="rect">
            <a:avLst/>
          </a:prstGeom>
          <a:noFill/>
          <a:ln>
            <a:noFill/>
          </a:ln>
        </p:spPr>
        <p:txBody>
          <a:bodyPr anchorCtr="0" anchor="t" bIns="91425" lIns="91425" rIns="91425" tIns="91425">
            <a:noAutofit/>
          </a:bodyPr>
          <a:lstStyle/>
          <a:p>
            <a:pPr lvl="0" rtl="0" algn="ctr">
              <a:spcBef>
                <a:spcPts val="0"/>
              </a:spcBef>
              <a:buNone/>
            </a:pPr>
            <a:r>
              <a:rPr lang="en" sz="900">
                <a:solidFill>
                  <a:srgbClr val="999999"/>
                </a:solidFill>
                <a:latin typeface="Trebuchet MS"/>
                <a:ea typeface="Trebuchet MS"/>
                <a:cs typeface="Trebuchet MS"/>
                <a:sym typeface="Trebuchet MS"/>
              </a:rPr>
              <a:t>Sensör ihtaycının ve hangi cihazların kullanılacağının belirlenmesi</a:t>
            </a:r>
          </a:p>
        </p:txBody>
      </p:sp>
      <p:sp>
        <p:nvSpPr>
          <p:cNvPr id="290" name="Shape 290"/>
          <p:cNvSpPr txBox="1"/>
          <p:nvPr/>
        </p:nvSpPr>
        <p:spPr>
          <a:xfrm>
            <a:off x="977350" y="1466412"/>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sz="1300">
                <a:latin typeface="Trebuchet MS"/>
                <a:ea typeface="Trebuchet MS"/>
                <a:cs typeface="Trebuchet MS"/>
                <a:sym typeface="Trebuchet MS"/>
              </a:rPr>
              <a:t>Keşif</a:t>
            </a:r>
          </a:p>
        </p:txBody>
      </p:sp>
      <p:sp>
        <p:nvSpPr>
          <p:cNvPr id="291" name="Shape 291"/>
          <p:cNvSpPr txBox="1"/>
          <p:nvPr/>
        </p:nvSpPr>
        <p:spPr>
          <a:xfrm>
            <a:off x="1896550" y="3978850"/>
            <a:ext cx="2061600" cy="548700"/>
          </a:xfrm>
          <a:prstGeom prst="rect">
            <a:avLst/>
          </a:prstGeom>
          <a:noFill/>
          <a:ln>
            <a:noFill/>
          </a:ln>
        </p:spPr>
        <p:txBody>
          <a:bodyPr anchorCtr="0" anchor="t" bIns="91425" lIns="91425" rIns="91425" tIns="91425">
            <a:noAutofit/>
          </a:bodyPr>
          <a:lstStyle/>
          <a:p>
            <a:pPr lvl="0" rtl="0" algn="ctr">
              <a:spcBef>
                <a:spcPts val="0"/>
              </a:spcBef>
              <a:buNone/>
            </a:pPr>
            <a:r>
              <a:rPr lang="en" sz="900">
                <a:solidFill>
                  <a:srgbClr val="999999"/>
                </a:solidFill>
                <a:latin typeface="Trebuchet MS"/>
                <a:ea typeface="Trebuchet MS"/>
                <a:cs typeface="Trebuchet MS"/>
                <a:sym typeface="Trebuchet MS"/>
              </a:rPr>
              <a:t>Cihazların montajı ve iletişim için sim kart yada internet ayarlarının yapılması</a:t>
            </a:r>
          </a:p>
        </p:txBody>
      </p:sp>
      <p:sp>
        <p:nvSpPr>
          <p:cNvPr id="292" name="Shape 292"/>
          <p:cNvSpPr txBox="1"/>
          <p:nvPr/>
        </p:nvSpPr>
        <p:spPr>
          <a:xfrm>
            <a:off x="2497425" y="3784537"/>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sz="1300">
                <a:latin typeface="Trebuchet MS"/>
                <a:ea typeface="Trebuchet MS"/>
                <a:cs typeface="Trebuchet MS"/>
                <a:sym typeface="Trebuchet MS"/>
              </a:rPr>
              <a:t>Kurulum</a:t>
            </a:r>
          </a:p>
        </p:txBody>
      </p:sp>
      <p:sp>
        <p:nvSpPr>
          <p:cNvPr id="293" name="Shape 293"/>
          <p:cNvSpPr txBox="1"/>
          <p:nvPr/>
        </p:nvSpPr>
        <p:spPr>
          <a:xfrm>
            <a:off x="3416625" y="1736925"/>
            <a:ext cx="2061600" cy="548700"/>
          </a:xfrm>
          <a:prstGeom prst="rect">
            <a:avLst/>
          </a:prstGeom>
          <a:noFill/>
          <a:ln>
            <a:noFill/>
          </a:ln>
        </p:spPr>
        <p:txBody>
          <a:bodyPr anchorCtr="0" anchor="t" bIns="91425" lIns="91425" rIns="91425" tIns="91425">
            <a:noAutofit/>
          </a:bodyPr>
          <a:lstStyle/>
          <a:p>
            <a:pPr lvl="0" rtl="0" algn="ctr">
              <a:spcBef>
                <a:spcPts val="0"/>
              </a:spcBef>
              <a:buNone/>
            </a:pPr>
            <a:r>
              <a:rPr lang="en" sz="900">
                <a:solidFill>
                  <a:srgbClr val="999999"/>
                </a:solidFill>
                <a:latin typeface="Trebuchet MS"/>
                <a:ea typeface="Trebuchet MS"/>
                <a:cs typeface="Trebuchet MS"/>
                <a:sym typeface="Trebuchet MS"/>
              </a:rPr>
              <a:t>Bulut hesabının açılması ve uygun paketin seçilerek aktif edilmesi</a:t>
            </a:r>
          </a:p>
        </p:txBody>
      </p:sp>
      <p:sp>
        <p:nvSpPr>
          <p:cNvPr id="294" name="Shape 294"/>
          <p:cNvSpPr txBox="1"/>
          <p:nvPr/>
        </p:nvSpPr>
        <p:spPr>
          <a:xfrm>
            <a:off x="3882925" y="1542612"/>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sz="1300">
                <a:latin typeface="Trebuchet MS"/>
                <a:ea typeface="Trebuchet MS"/>
                <a:cs typeface="Trebuchet MS"/>
                <a:sym typeface="Trebuchet MS"/>
              </a:rPr>
              <a:t>Üyelik</a:t>
            </a:r>
          </a:p>
        </p:txBody>
      </p:sp>
      <p:sp>
        <p:nvSpPr>
          <p:cNvPr id="295" name="Shape 295"/>
          <p:cNvSpPr txBox="1"/>
          <p:nvPr/>
        </p:nvSpPr>
        <p:spPr>
          <a:xfrm>
            <a:off x="4744950" y="3978837"/>
            <a:ext cx="1548600" cy="548700"/>
          </a:xfrm>
          <a:prstGeom prst="rect">
            <a:avLst/>
          </a:prstGeom>
          <a:noFill/>
          <a:ln>
            <a:noFill/>
          </a:ln>
        </p:spPr>
        <p:txBody>
          <a:bodyPr anchorCtr="0" anchor="t" bIns="91425" lIns="91425" rIns="91425" tIns="91425">
            <a:noAutofit/>
          </a:bodyPr>
          <a:lstStyle/>
          <a:p>
            <a:pPr lvl="0" rtl="0" algn="ctr">
              <a:spcBef>
                <a:spcPts val="0"/>
              </a:spcBef>
              <a:buNone/>
            </a:pPr>
            <a:r>
              <a:rPr lang="en" sz="900">
                <a:solidFill>
                  <a:srgbClr val="999999"/>
                </a:solidFill>
                <a:latin typeface="Trebuchet MS"/>
                <a:ea typeface="Trebuchet MS"/>
                <a:cs typeface="Trebuchet MS"/>
                <a:sym typeface="Trebuchet MS"/>
              </a:rPr>
              <a:t>Cihazların bulut sistemine tanıtılması ve Alarmların tanımlanması</a:t>
            </a:r>
          </a:p>
        </p:txBody>
      </p:sp>
      <p:sp>
        <p:nvSpPr>
          <p:cNvPr id="296" name="Shape 296"/>
          <p:cNvSpPr txBox="1"/>
          <p:nvPr/>
        </p:nvSpPr>
        <p:spPr>
          <a:xfrm>
            <a:off x="5059650" y="3784537"/>
            <a:ext cx="919200" cy="341100"/>
          </a:xfrm>
          <a:prstGeom prst="rect">
            <a:avLst/>
          </a:prstGeom>
          <a:noFill/>
          <a:ln>
            <a:noFill/>
          </a:ln>
        </p:spPr>
        <p:txBody>
          <a:bodyPr anchorCtr="0" anchor="ctr" bIns="91425" lIns="91425" rIns="91425" tIns="91425">
            <a:noAutofit/>
          </a:bodyPr>
          <a:lstStyle/>
          <a:p>
            <a:pPr lvl="0" rtl="0" algn="ctr">
              <a:spcBef>
                <a:spcPts val="0"/>
              </a:spcBef>
              <a:buNone/>
            </a:pPr>
            <a:r>
              <a:rPr b="1" lang="en" sz="1300">
                <a:latin typeface="Trebuchet MS"/>
                <a:ea typeface="Trebuchet MS"/>
                <a:cs typeface="Trebuchet MS"/>
                <a:sym typeface="Trebuchet MS"/>
              </a:rPr>
              <a:t>Ayarlar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p:nvPr/>
        </p:nvSpPr>
        <p:spPr>
          <a:xfrm>
            <a:off x="0" y="0"/>
            <a:ext cx="9144000" cy="25767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302" name="Shape 302"/>
          <p:cNvSpPr txBox="1"/>
          <p:nvPr>
            <p:ph type="title"/>
          </p:nvPr>
        </p:nvSpPr>
        <p:spPr>
          <a:xfrm>
            <a:off x="311700" y="34100"/>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latin typeface="Trebuchet MS"/>
                <a:ea typeface="Trebuchet MS"/>
                <a:cs typeface="Trebuchet MS"/>
                <a:sym typeface="Trebuchet MS"/>
              </a:rPr>
              <a:t>Kanun ve Tebliğler</a:t>
            </a:r>
          </a:p>
        </p:txBody>
      </p:sp>
      <p:sp>
        <p:nvSpPr>
          <p:cNvPr id="303" name="Shape 303"/>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a:spcBef>
                <a:spcPts val="0"/>
              </a:spcBef>
              <a:buNone/>
            </a:pPr>
            <a:r>
              <a:rPr lang="en">
                <a:solidFill>
                  <a:srgbClr val="FFFFFF"/>
                </a:solidFill>
              </a:rPr>
              <a:t>E.Bulut Sistemi gerektiren kanun ve tebliğler</a:t>
            </a:r>
          </a:p>
        </p:txBody>
      </p:sp>
      <p:sp>
        <p:nvSpPr>
          <p:cNvPr id="304" name="Shape 304"/>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iPad-Mini-3-Mock-up.png" id="305" name="Shape 305"/>
          <p:cNvPicPr preferRelativeResize="0"/>
          <p:nvPr/>
        </p:nvPicPr>
        <p:blipFill>
          <a:blip r:embed="rId3">
            <a:alphaModFix/>
          </a:blip>
          <a:stretch>
            <a:fillRect/>
          </a:stretch>
        </p:blipFill>
        <p:spPr>
          <a:xfrm>
            <a:off x="768425" y="927800"/>
            <a:ext cx="2955725" cy="4015673"/>
          </a:xfrm>
          <a:prstGeom prst="rect">
            <a:avLst/>
          </a:prstGeom>
          <a:noFill/>
          <a:ln>
            <a:noFill/>
          </a:ln>
        </p:spPr>
      </p:pic>
      <p:pic>
        <p:nvPicPr>
          <p:cNvPr descr="Ekran Alıntısı.PNG" id="306" name="Shape 306"/>
          <p:cNvPicPr preferRelativeResize="0"/>
          <p:nvPr/>
        </p:nvPicPr>
        <p:blipFill rotWithShape="1">
          <a:blip r:embed="rId4">
            <a:alphaModFix/>
          </a:blip>
          <a:srcRect b="0" l="6125" r="6116" t="0"/>
          <a:stretch/>
        </p:blipFill>
        <p:spPr>
          <a:xfrm>
            <a:off x="1079902" y="1437125"/>
            <a:ext cx="2277608" cy="3042450"/>
          </a:xfrm>
          <a:prstGeom prst="rect">
            <a:avLst/>
          </a:prstGeom>
          <a:noFill/>
          <a:ln>
            <a:noFill/>
          </a:ln>
        </p:spPr>
      </p:pic>
      <p:sp>
        <p:nvSpPr>
          <p:cNvPr id="307" name="Shape 307"/>
          <p:cNvSpPr/>
          <p:nvPr/>
        </p:nvSpPr>
        <p:spPr>
          <a:xfrm>
            <a:off x="4035578" y="1621779"/>
            <a:ext cx="572700" cy="572700"/>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08" name="Shape 308"/>
          <p:cNvSpPr/>
          <p:nvPr/>
        </p:nvSpPr>
        <p:spPr>
          <a:xfrm>
            <a:off x="4025571" y="1608362"/>
            <a:ext cx="548700" cy="548700"/>
          </a:xfrm>
          <a:prstGeom prst="ellipse">
            <a:avLst/>
          </a:prstGeom>
          <a:solidFill>
            <a:srgbClr val="6AA84F"/>
          </a:solidFill>
          <a:ln>
            <a:noFill/>
          </a:ln>
        </p:spPr>
        <p:txBody>
          <a:bodyPr anchorCtr="0" anchor="ctr" bIns="91425" lIns="91425" rIns="91425" tIns="91425">
            <a:noAutofit/>
          </a:bodyPr>
          <a:lstStyle/>
          <a:p>
            <a:pPr lvl="0">
              <a:spcBef>
                <a:spcPts val="0"/>
              </a:spcBef>
              <a:buNone/>
            </a:pPr>
            <a:r>
              <a:t/>
            </a:r>
            <a:endParaRPr/>
          </a:p>
        </p:txBody>
      </p:sp>
      <p:grpSp>
        <p:nvGrpSpPr>
          <p:cNvPr id="309" name="Shape 309"/>
          <p:cNvGrpSpPr/>
          <p:nvPr/>
        </p:nvGrpSpPr>
        <p:grpSpPr>
          <a:xfrm>
            <a:off x="4978846" y="1608362"/>
            <a:ext cx="582706" cy="579404"/>
            <a:chOff x="5173121" y="3227612"/>
            <a:chExt cx="582706" cy="579404"/>
          </a:xfrm>
        </p:grpSpPr>
        <p:sp>
          <p:nvSpPr>
            <p:cNvPr id="310" name="Shape 310"/>
            <p:cNvSpPr/>
            <p:nvPr/>
          </p:nvSpPr>
          <p:spPr>
            <a:xfrm>
              <a:off x="5183128" y="32343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11" name="Shape 311"/>
            <p:cNvSpPr/>
            <p:nvPr/>
          </p:nvSpPr>
          <p:spPr>
            <a:xfrm>
              <a:off x="5173121" y="3227612"/>
              <a:ext cx="548700" cy="548700"/>
            </a:xfrm>
            <a:prstGeom prst="ellips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grpSp>
        <p:nvGrpSpPr>
          <p:cNvPr id="312" name="Shape 312"/>
          <p:cNvGrpSpPr/>
          <p:nvPr/>
        </p:nvGrpSpPr>
        <p:grpSpPr>
          <a:xfrm>
            <a:off x="5932121" y="1608367"/>
            <a:ext cx="582706" cy="572699"/>
            <a:chOff x="6126396" y="3227617"/>
            <a:chExt cx="582706" cy="572699"/>
          </a:xfrm>
        </p:grpSpPr>
        <p:sp>
          <p:nvSpPr>
            <p:cNvPr id="313" name="Shape 313"/>
            <p:cNvSpPr/>
            <p:nvPr/>
          </p:nvSpPr>
          <p:spPr>
            <a:xfrm>
              <a:off x="6136403" y="32276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14" name="Shape 314"/>
            <p:cNvSpPr/>
            <p:nvPr/>
          </p:nvSpPr>
          <p:spPr>
            <a:xfrm>
              <a:off x="6126396" y="3227625"/>
              <a:ext cx="548700" cy="548700"/>
            </a:xfrm>
            <a:prstGeom prst="ellips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15" name="Shape 315"/>
            <p:cNvSpPr/>
            <p:nvPr/>
          </p:nvSpPr>
          <p:spPr>
            <a:xfrm>
              <a:off x="6221189" y="3310071"/>
              <a:ext cx="359099" cy="359100"/>
            </a:xfrm>
            <a:custGeom>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316" name="Shape 316"/>
          <p:cNvGrpSpPr/>
          <p:nvPr/>
        </p:nvGrpSpPr>
        <p:grpSpPr>
          <a:xfrm>
            <a:off x="6885396" y="1615067"/>
            <a:ext cx="582706" cy="572700"/>
            <a:chOff x="7079671" y="3234317"/>
            <a:chExt cx="582706" cy="572700"/>
          </a:xfrm>
        </p:grpSpPr>
        <p:sp>
          <p:nvSpPr>
            <p:cNvPr id="317" name="Shape 317"/>
            <p:cNvSpPr/>
            <p:nvPr/>
          </p:nvSpPr>
          <p:spPr>
            <a:xfrm>
              <a:off x="7089678" y="3234317"/>
              <a:ext cx="572700" cy="572700"/>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18" name="Shape 318"/>
            <p:cNvSpPr/>
            <p:nvPr/>
          </p:nvSpPr>
          <p:spPr>
            <a:xfrm>
              <a:off x="7079671" y="3234325"/>
              <a:ext cx="548700" cy="548700"/>
            </a:xfrm>
            <a:prstGeom prst="ellipse">
              <a:avLst/>
            </a:prstGeom>
            <a:solidFill>
              <a:srgbClr val="FFC000"/>
            </a:solidFill>
            <a:ln>
              <a:noFill/>
            </a:ln>
          </p:spPr>
          <p:txBody>
            <a:bodyPr anchorCtr="0" anchor="ctr" bIns="91425" lIns="91425" rIns="91425" tIns="91425">
              <a:noAutofit/>
            </a:bodyPr>
            <a:lstStyle/>
            <a:p>
              <a:pPr lvl="0">
                <a:spcBef>
                  <a:spcPts val="0"/>
                </a:spcBef>
                <a:buNone/>
              </a:pPr>
              <a:r>
                <a:t/>
              </a:r>
              <a:endParaRPr/>
            </a:p>
          </p:txBody>
        </p:sp>
        <p:sp>
          <p:nvSpPr>
            <p:cNvPr id="319" name="Shape 319"/>
            <p:cNvSpPr/>
            <p:nvPr/>
          </p:nvSpPr>
          <p:spPr>
            <a:xfrm>
              <a:off x="7194066" y="3358846"/>
              <a:ext cx="326700" cy="317700"/>
            </a:xfrm>
            <a:custGeom>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320" name="Shape 320"/>
          <p:cNvGrpSpPr/>
          <p:nvPr/>
        </p:nvGrpSpPr>
        <p:grpSpPr>
          <a:xfrm>
            <a:off x="7838671" y="1621767"/>
            <a:ext cx="582706" cy="572699"/>
            <a:chOff x="8032946" y="3241017"/>
            <a:chExt cx="582706" cy="572699"/>
          </a:xfrm>
        </p:grpSpPr>
        <p:sp>
          <p:nvSpPr>
            <p:cNvPr id="321" name="Shape 321"/>
            <p:cNvSpPr/>
            <p:nvPr/>
          </p:nvSpPr>
          <p:spPr>
            <a:xfrm>
              <a:off x="8042953" y="32410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22" name="Shape 322"/>
            <p:cNvSpPr/>
            <p:nvPr/>
          </p:nvSpPr>
          <p:spPr>
            <a:xfrm>
              <a:off x="8032946" y="3241025"/>
              <a:ext cx="548700" cy="548700"/>
            </a:xfrm>
            <a:prstGeom prst="ellipse">
              <a:avLst/>
            </a:prstGeom>
            <a:solidFill>
              <a:srgbClr val="DE445E"/>
            </a:solidFill>
            <a:ln>
              <a:noFill/>
            </a:ln>
          </p:spPr>
          <p:txBody>
            <a:bodyPr anchorCtr="0" anchor="ctr" bIns="91425" lIns="91425" rIns="91425" tIns="91425">
              <a:noAutofit/>
            </a:bodyPr>
            <a:lstStyle/>
            <a:p>
              <a:pPr lvl="0">
                <a:spcBef>
                  <a:spcPts val="0"/>
                </a:spcBef>
                <a:buNone/>
              </a:pPr>
              <a:r>
                <a:t/>
              </a:r>
              <a:endParaRPr/>
            </a:p>
          </p:txBody>
        </p:sp>
        <p:sp>
          <p:nvSpPr>
            <p:cNvPr id="323" name="Shape 323"/>
            <p:cNvSpPr/>
            <p:nvPr/>
          </p:nvSpPr>
          <p:spPr>
            <a:xfrm>
              <a:off x="8148400" y="3325650"/>
              <a:ext cx="323700" cy="386400"/>
            </a:xfrm>
            <a:custGeom>
              <a:pathLst>
                <a:path extrusionOk="0" h="120000" w="120000">
                  <a:moveTo>
                    <a:pt x="33209" y="87246"/>
                  </a:moveTo>
                  <a:cubicBezTo>
                    <a:pt x="29558" y="87246"/>
                    <a:pt x="26614" y="89758"/>
                    <a:pt x="26614" y="92753"/>
                  </a:cubicBezTo>
                  <a:cubicBezTo>
                    <a:pt x="26614" y="95748"/>
                    <a:pt x="29558" y="98164"/>
                    <a:pt x="33209" y="98164"/>
                  </a:cubicBezTo>
                  <a:cubicBezTo>
                    <a:pt x="36859" y="98164"/>
                    <a:pt x="39803" y="95748"/>
                    <a:pt x="39803" y="92753"/>
                  </a:cubicBezTo>
                  <a:cubicBezTo>
                    <a:pt x="39803" y="89758"/>
                    <a:pt x="36859" y="87246"/>
                    <a:pt x="33209" y="87246"/>
                  </a:cubicBezTo>
                  <a:close/>
                  <a:moveTo>
                    <a:pt x="43218" y="65410"/>
                  </a:moveTo>
                  <a:cubicBezTo>
                    <a:pt x="41216" y="65410"/>
                    <a:pt x="39803" y="66570"/>
                    <a:pt x="39803" y="68212"/>
                  </a:cubicBezTo>
                  <a:cubicBezTo>
                    <a:pt x="39803" y="69855"/>
                    <a:pt x="41216" y="70917"/>
                    <a:pt x="43218" y="70917"/>
                  </a:cubicBezTo>
                  <a:cubicBezTo>
                    <a:pt x="45220" y="70917"/>
                    <a:pt x="46516" y="69855"/>
                    <a:pt x="46516" y="68212"/>
                  </a:cubicBezTo>
                  <a:cubicBezTo>
                    <a:pt x="46516" y="66570"/>
                    <a:pt x="45220" y="65410"/>
                    <a:pt x="43218" y="65410"/>
                  </a:cubicBezTo>
                  <a:close/>
                  <a:moveTo>
                    <a:pt x="89735" y="87246"/>
                  </a:moveTo>
                  <a:cubicBezTo>
                    <a:pt x="87733" y="87246"/>
                    <a:pt x="86437" y="88405"/>
                    <a:pt x="86437" y="89951"/>
                  </a:cubicBezTo>
                  <a:cubicBezTo>
                    <a:pt x="86437" y="91594"/>
                    <a:pt x="87733" y="92753"/>
                    <a:pt x="89735" y="92753"/>
                  </a:cubicBezTo>
                  <a:cubicBezTo>
                    <a:pt x="91736" y="92753"/>
                    <a:pt x="93032" y="91594"/>
                    <a:pt x="93032" y="89951"/>
                  </a:cubicBezTo>
                  <a:cubicBezTo>
                    <a:pt x="93032" y="88405"/>
                    <a:pt x="91736" y="87246"/>
                    <a:pt x="89735" y="87246"/>
                  </a:cubicBezTo>
                  <a:close/>
                  <a:moveTo>
                    <a:pt x="93032" y="43671"/>
                  </a:moveTo>
                  <a:lnTo>
                    <a:pt x="93032" y="16328"/>
                  </a:lnTo>
                  <a:lnTo>
                    <a:pt x="99627" y="16328"/>
                  </a:lnTo>
                  <a:cubicBezTo>
                    <a:pt x="103277" y="16328"/>
                    <a:pt x="106339" y="13913"/>
                    <a:pt x="106339" y="10917"/>
                  </a:cubicBezTo>
                  <a:lnTo>
                    <a:pt x="106339" y="5507"/>
                  </a:lnTo>
                  <a:cubicBezTo>
                    <a:pt x="106339" y="2512"/>
                    <a:pt x="103277" y="0"/>
                    <a:pt x="99627" y="0"/>
                  </a:cubicBezTo>
                  <a:lnTo>
                    <a:pt x="19901" y="0"/>
                  </a:lnTo>
                  <a:cubicBezTo>
                    <a:pt x="16251" y="0"/>
                    <a:pt x="13307" y="2512"/>
                    <a:pt x="13307" y="5507"/>
                  </a:cubicBezTo>
                  <a:lnTo>
                    <a:pt x="13307" y="10917"/>
                  </a:lnTo>
                  <a:cubicBezTo>
                    <a:pt x="13307" y="13913"/>
                    <a:pt x="16251" y="16328"/>
                    <a:pt x="19901" y="16328"/>
                  </a:cubicBezTo>
                  <a:lnTo>
                    <a:pt x="26614" y="16328"/>
                  </a:lnTo>
                  <a:lnTo>
                    <a:pt x="26614" y="43671"/>
                  </a:lnTo>
                  <a:cubicBezTo>
                    <a:pt x="10598" y="52367"/>
                    <a:pt x="0" y="67342"/>
                    <a:pt x="0" y="84541"/>
                  </a:cubicBezTo>
                  <a:cubicBezTo>
                    <a:pt x="0" y="98454"/>
                    <a:pt x="6947" y="111014"/>
                    <a:pt x="18606" y="120000"/>
                  </a:cubicBezTo>
                  <a:lnTo>
                    <a:pt x="101393" y="120000"/>
                  </a:lnTo>
                  <a:cubicBezTo>
                    <a:pt x="112698" y="111014"/>
                    <a:pt x="120000" y="98454"/>
                    <a:pt x="120000" y="84541"/>
                  </a:cubicBezTo>
                  <a:cubicBezTo>
                    <a:pt x="119646" y="67632"/>
                    <a:pt x="108930" y="52657"/>
                    <a:pt x="93032" y="43671"/>
                  </a:cubicBezTo>
                  <a:close/>
                  <a:moveTo>
                    <a:pt x="19901" y="10917"/>
                  </a:moveTo>
                  <a:lnTo>
                    <a:pt x="19901" y="5507"/>
                  </a:lnTo>
                  <a:lnTo>
                    <a:pt x="99627" y="5507"/>
                  </a:lnTo>
                  <a:lnTo>
                    <a:pt x="99627" y="10917"/>
                  </a:lnTo>
                  <a:lnTo>
                    <a:pt x="19901" y="10917"/>
                  </a:lnTo>
                  <a:close/>
                  <a:moveTo>
                    <a:pt x="86437" y="16328"/>
                  </a:moveTo>
                  <a:lnTo>
                    <a:pt x="86437" y="23961"/>
                  </a:lnTo>
                  <a:cubicBezTo>
                    <a:pt x="79725" y="23961"/>
                    <a:pt x="71128" y="25120"/>
                    <a:pt x="61825" y="29468"/>
                  </a:cubicBezTo>
                  <a:cubicBezTo>
                    <a:pt x="50873" y="34685"/>
                    <a:pt x="40510" y="33043"/>
                    <a:pt x="33209" y="30241"/>
                  </a:cubicBezTo>
                  <a:lnTo>
                    <a:pt x="33209" y="16328"/>
                  </a:lnTo>
                  <a:lnTo>
                    <a:pt x="86437" y="16328"/>
                  </a:lnTo>
                  <a:close/>
                  <a:moveTo>
                    <a:pt x="98331" y="114492"/>
                  </a:moveTo>
                  <a:lnTo>
                    <a:pt x="21197" y="114492"/>
                  </a:lnTo>
                  <a:cubicBezTo>
                    <a:pt x="11894" y="106376"/>
                    <a:pt x="6594" y="95748"/>
                    <a:pt x="6594" y="84541"/>
                  </a:cubicBezTo>
                  <a:cubicBezTo>
                    <a:pt x="6594" y="70048"/>
                    <a:pt x="15544" y="56425"/>
                    <a:pt x="30264" y="48309"/>
                  </a:cubicBezTo>
                  <a:cubicBezTo>
                    <a:pt x="32266" y="47149"/>
                    <a:pt x="33209" y="45507"/>
                    <a:pt x="33209" y="43671"/>
                  </a:cubicBezTo>
                  <a:lnTo>
                    <a:pt x="33209" y="36231"/>
                  </a:lnTo>
                  <a:cubicBezTo>
                    <a:pt x="37212" y="37681"/>
                    <a:pt x="41805" y="38454"/>
                    <a:pt x="46869" y="38454"/>
                  </a:cubicBezTo>
                  <a:cubicBezTo>
                    <a:pt x="52522" y="38454"/>
                    <a:pt x="58410" y="37391"/>
                    <a:pt x="64769" y="34396"/>
                  </a:cubicBezTo>
                  <a:cubicBezTo>
                    <a:pt x="73130" y="30531"/>
                    <a:pt x="80431" y="29468"/>
                    <a:pt x="86084" y="29468"/>
                  </a:cubicBezTo>
                  <a:lnTo>
                    <a:pt x="86084" y="43671"/>
                  </a:lnTo>
                  <a:cubicBezTo>
                    <a:pt x="86084" y="45507"/>
                    <a:pt x="87026" y="47149"/>
                    <a:pt x="89028" y="48309"/>
                  </a:cubicBezTo>
                  <a:cubicBezTo>
                    <a:pt x="103984" y="56425"/>
                    <a:pt x="112698" y="70048"/>
                    <a:pt x="112698" y="84541"/>
                  </a:cubicBezTo>
                  <a:cubicBezTo>
                    <a:pt x="112934" y="95748"/>
                    <a:pt x="107634" y="106376"/>
                    <a:pt x="98331" y="114492"/>
                  </a:cubicBezTo>
                  <a:close/>
                  <a:moveTo>
                    <a:pt x="69715" y="49082"/>
                  </a:moveTo>
                  <a:cubicBezTo>
                    <a:pt x="64062" y="49082"/>
                    <a:pt x="59823" y="52657"/>
                    <a:pt x="59823" y="57294"/>
                  </a:cubicBezTo>
                  <a:cubicBezTo>
                    <a:pt x="59823" y="61932"/>
                    <a:pt x="64062" y="65410"/>
                    <a:pt x="69715" y="65410"/>
                  </a:cubicBezTo>
                  <a:cubicBezTo>
                    <a:pt x="75368" y="65410"/>
                    <a:pt x="79725" y="61932"/>
                    <a:pt x="79725" y="57294"/>
                  </a:cubicBezTo>
                  <a:cubicBezTo>
                    <a:pt x="79725" y="52657"/>
                    <a:pt x="75368" y="49082"/>
                    <a:pt x="69715" y="49082"/>
                  </a:cubicBezTo>
                  <a:close/>
                  <a:moveTo>
                    <a:pt x="69715" y="60000"/>
                  </a:moveTo>
                  <a:cubicBezTo>
                    <a:pt x="67831" y="60000"/>
                    <a:pt x="66418" y="58937"/>
                    <a:pt x="66418" y="57294"/>
                  </a:cubicBezTo>
                  <a:cubicBezTo>
                    <a:pt x="66418" y="55652"/>
                    <a:pt x="67831" y="54589"/>
                    <a:pt x="69715" y="54589"/>
                  </a:cubicBezTo>
                  <a:cubicBezTo>
                    <a:pt x="71717" y="54589"/>
                    <a:pt x="73130" y="55652"/>
                    <a:pt x="73130" y="57294"/>
                  </a:cubicBezTo>
                  <a:cubicBezTo>
                    <a:pt x="73130" y="58937"/>
                    <a:pt x="71717" y="60000"/>
                    <a:pt x="69715" y="60000"/>
                  </a:cubicBezTo>
                  <a:close/>
                  <a:moveTo>
                    <a:pt x="59823" y="76328"/>
                  </a:moveTo>
                  <a:cubicBezTo>
                    <a:pt x="56172" y="76328"/>
                    <a:pt x="53110" y="78840"/>
                    <a:pt x="53110" y="81835"/>
                  </a:cubicBezTo>
                  <a:cubicBezTo>
                    <a:pt x="53110" y="84830"/>
                    <a:pt x="56172" y="87246"/>
                    <a:pt x="59823" y="87246"/>
                  </a:cubicBezTo>
                  <a:cubicBezTo>
                    <a:pt x="63473" y="87246"/>
                    <a:pt x="66418" y="84830"/>
                    <a:pt x="66418" y="81835"/>
                  </a:cubicBezTo>
                  <a:cubicBezTo>
                    <a:pt x="66418" y="78840"/>
                    <a:pt x="63473" y="76328"/>
                    <a:pt x="59823" y="76328"/>
                  </a:cubicBezTo>
                  <a:close/>
                  <a:moveTo>
                    <a:pt x="69715" y="98164"/>
                  </a:moveTo>
                  <a:cubicBezTo>
                    <a:pt x="67831" y="98164"/>
                    <a:pt x="66418" y="99227"/>
                    <a:pt x="66418" y="100869"/>
                  </a:cubicBezTo>
                  <a:cubicBezTo>
                    <a:pt x="66418" y="102512"/>
                    <a:pt x="67831" y="103671"/>
                    <a:pt x="69715" y="103671"/>
                  </a:cubicBezTo>
                  <a:cubicBezTo>
                    <a:pt x="71717" y="103671"/>
                    <a:pt x="73130" y="102512"/>
                    <a:pt x="73130" y="100869"/>
                  </a:cubicBezTo>
                  <a:cubicBezTo>
                    <a:pt x="73130" y="99227"/>
                    <a:pt x="71717" y="98164"/>
                    <a:pt x="69715" y="98164"/>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sp>
        <p:nvSpPr>
          <p:cNvPr id="324" name="Shape 324"/>
          <p:cNvSpPr txBox="1"/>
          <p:nvPr/>
        </p:nvSpPr>
        <p:spPr>
          <a:xfrm>
            <a:off x="4025575" y="1206025"/>
            <a:ext cx="3679200" cy="341100"/>
          </a:xfrm>
          <a:prstGeom prst="rect">
            <a:avLst/>
          </a:prstGeom>
          <a:noFill/>
          <a:ln>
            <a:noFill/>
          </a:ln>
        </p:spPr>
        <p:txBody>
          <a:bodyPr anchorCtr="0" anchor="ctr" bIns="91425" lIns="91425" rIns="91425" tIns="91425">
            <a:noAutofit/>
          </a:bodyPr>
          <a:lstStyle/>
          <a:p>
            <a:pPr lvl="0" rtl="0">
              <a:spcBef>
                <a:spcPts val="0"/>
              </a:spcBef>
              <a:buNone/>
            </a:pPr>
            <a:r>
              <a:rPr b="1" lang="en" sz="1700">
                <a:solidFill>
                  <a:srgbClr val="FFFFFF"/>
                </a:solidFill>
                <a:latin typeface="Dosis"/>
                <a:ea typeface="Dosis"/>
                <a:cs typeface="Dosis"/>
                <a:sym typeface="Dosis"/>
              </a:rPr>
              <a:t>Gıda, Tarım ve Hayvancılık Bakanlığı</a:t>
            </a:r>
          </a:p>
        </p:txBody>
      </p:sp>
      <p:sp>
        <p:nvSpPr>
          <p:cNvPr id="325" name="Shape 325"/>
          <p:cNvSpPr txBox="1"/>
          <p:nvPr/>
        </p:nvSpPr>
        <p:spPr>
          <a:xfrm>
            <a:off x="4025575" y="3166275"/>
            <a:ext cx="4310700" cy="1539900"/>
          </a:xfrm>
          <a:prstGeom prst="rect">
            <a:avLst/>
          </a:prstGeom>
          <a:noFill/>
          <a:ln>
            <a:noFill/>
          </a:ln>
        </p:spPr>
        <p:txBody>
          <a:bodyPr anchorCtr="0" anchor="t" bIns="91425" lIns="91425" rIns="91425" tIns="91425">
            <a:noAutofit/>
          </a:bodyPr>
          <a:lstStyle/>
          <a:p>
            <a:pPr lvl="0" rtl="0">
              <a:lnSpc>
                <a:spcPct val="109090"/>
              </a:lnSpc>
              <a:spcBef>
                <a:spcPts val="0"/>
              </a:spcBef>
              <a:buClr>
                <a:schemeClr val="dk1"/>
              </a:buClr>
              <a:buSzPct val="122222"/>
              <a:buFont typeface="Arial"/>
              <a:buNone/>
            </a:pPr>
            <a:r>
              <a:rPr lang="en" sz="900">
                <a:solidFill>
                  <a:schemeClr val="dk1"/>
                </a:solidFill>
                <a:latin typeface="Trebuchet MS"/>
                <a:ea typeface="Trebuchet MS"/>
                <a:cs typeface="Trebuchet MS"/>
                <a:sym typeface="Trebuchet MS"/>
              </a:rPr>
              <a:t>TÜRK GIDA KODEKSİ HIZLI DONDURULMUŞ GIDALARIN DEPOLANMASI,</a:t>
            </a:r>
          </a:p>
          <a:p>
            <a:pPr lvl="0" rtl="0">
              <a:lnSpc>
                <a:spcPct val="109090"/>
              </a:lnSpc>
              <a:spcBef>
                <a:spcPts val="0"/>
              </a:spcBef>
              <a:buClr>
                <a:schemeClr val="dk1"/>
              </a:buClr>
              <a:buSzPct val="122222"/>
              <a:buFont typeface="Arial"/>
              <a:buNone/>
            </a:pPr>
            <a:r>
              <a:rPr lang="en" sz="900">
                <a:solidFill>
                  <a:schemeClr val="dk1"/>
                </a:solidFill>
                <a:latin typeface="Trebuchet MS"/>
                <a:ea typeface="Trebuchet MS"/>
                <a:cs typeface="Trebuchet MS"/>
                <a:sym typeface="Trebuchet MS"/>
              </a:rPr>
              <a:t>MUHAFAZASI VE TAŞINMASI SIRASINDA SICAKLIĞIN İZLENMESİ</a:t>
            </a:r>
          </a:p>
          <a:p>
            <a:pPr lvl="0" rtl="0">
              <a:lnSpc>
                <a:spcPct val="109090"/>
              </a:lnSpc>
              <a:spcBef>
                <a:spcPts val="0"/>
              </a:spcBef>
              <a:buClr>
                <a:schemeClr val="dk1"/>
              </a:buClr>
              <a:buSzPct val="122222"/>
              <a:buFont typeface="Arial"/>
              <a:buNone/>
            </a:pPr>
            <a:r>
              <a:rPr lang="en" sz="900">
                <a:solidFill>
                  <a:schemeClr val="dk1"/>
                </a:solidFill>
                <a:latin typeface="Trebuchet MS"/>
                <a:ea typeface="Trebuchet MS"/>
                <a:cs typeface="Trebuchet MS"/>
                <a:sym typeface="Trebuchet MS"/>
              </a:rPr>
              <a:t>HAKKINDA TEBLİĞ (TEBLİĞ NO: 2014/48)</a:t>
            </a:r>
          </a:p>
          <a:p>
            <a:pPr lvl="0">
              <a:spcBef>
                <a:spcPts val="0"/>
              </a:spcBef>
              <a:buNone/>
            </a:pPr>
            <a:r>
              <a:t/>
            </a:r>
            <a:endParaRPr sz="900">
              <a:solidFill>
                <a:srgbClr val="666666"/>
              </a:solidFill>
              <a:latin typeface="Trebuchet MS"/>
              <a:ea typeface="Trebuchet MS"/>
              <a:cs typeface="Trebuchet MS"/>
              <a:sym typeface="Trebuchet MS"/>
            </a:endParaRPr>
          </a:p>
          <a:p>
            <a:pPr lvl="0">
              <a:spcBef>
                <a:spcPts val="0"/>
              </a:spcBef>
              <a:buNone/>
            </a:pPr>
            <a:r>
              <a:rPr lang="en" sz="900">
                <a:solidFill>
                  <a:srgbClr val="666666"/>
                </a:solidFill>
                <a:latin typeface="Trebuchet MS"/>
                <a:ea typeface="Trebuchet MS"/>
                <a:cs typeface="Trebuchet MS"/>
                <a:sym typeface="Trebuchet MS"/>
              </a:rPr>
              <a:t>Soğuk hava depolarında ve reyonlarda sıcaklıkların sürekli izlenmesi ve bu verilerin 1 yıl süre ile saklanması zorunlu hale getirilmiştir.</a:t>
            </a:r>
          </a:p>
          <a:p>
            <a:pPr lvl="0">
              <a:spcBef>
                <a:spcPts val="0"/>
              </a:spcBef>
              <a:buNone/>
            </a:pPr>
            <a:r>
              <a:t/>
            </a:r>
            <a:endParaRPr sz="900">
              <a:solidFill>
                <a:srgbClr val="666666"/>
              </a:solidFill>
              <a:latin typeface="Trebuchet MS"/>
              <a:ea typeface="Trebuchet MS"/>
              <a:cs typeface="Trebuchet MS"/>
              <a:sym typeface="Trebuchet MS"/>
            </a:endParaRPr>
          </a:p>
          <a:p>
            <a:pPr lvl="0" rtl="0">
              <a:spcBef>
                <a:spcPts val="0"/>
              </a:spcBef>
              <a:buNone/>
            </a:pPr>
            <a:r>
              <a:rPr lang="en" sz="900">
                <a:solidFill>
                  <a:srgbClr val="666666"/>
                </a:solidFill>
                <a:latin typeface="Trebuchet MS"/>
                <a:ea typeface="Trebuchet MS"/>
                <a:cs typeface="Trebuchet MS"/>
                <a:sym typeface="Trebuchet MS"/>
              </a:rPr>
              <a:t>Endüstriyel bulut sistemi ile depo ve reyon dolaplarını izleyebilir ve kayıt altına alabileceğiniz gibi kritik durumlarda problemler oluşmadan alarm bildirimleri alarak sorunların önüne geçebilirsiniz.</a:t>
            </a:r>
          </a:p>
        </p:txBody>
      </p:sp>
      <p:sp>
        <p:nvSpPr>
          <p:cNvPr id="326" name="Shape 326"/>
          <p:cNvSpPr txBox="1"/>
          <p:nvPr/>
        </p:nvSpPr>
        <p:spPr>
          <a:xfrm>
            <a:off x="4025575" y="2872900"/>
            <a:ext cx="4310700" cy="341100"/>
          </a:xfrm>
          <a:prstGeom prst="rect">
            <a:avLst/>
          </a:prstGeom>
          <a:noFill/>
          <a:ln>
            <a:noFill/>
          </a:ln>
        </p:spPr>
        <p:txBody>
          <a:bodyPr anchorCtr="0" anchor="ctr" bIns="91425" lIns="91425" rIns="91425" tIns="91425">
            <a:noAutofit/>
          </a:bodyPr>
          <a:lstStyle/>
          <a:p>
            <a:pPr lvl="0" rtl="0">
              <a:spcBef>
                <a:spcPts val="0"/>
              </a:spcBef>
              <a:buNone/>
            </a:pPr>
            <a:r>
              <a:rPr b="1" lang="en">
                <a:latin typeface="Trebuchet MS"/>
                <a:ea typeface="Trebuchet MS"/>
                <a:cs typeface="Trebuchet MS"/>
                <a:sym typeface="Trebuchet MS"/>
              </a:rPr>
              <a:t>Tebliğ No: 2014/48</a:t>
            </a:r>
          </a:p>
        </p:txBody>
      </p:sp>
      <p:sp>
        <p:nvSpPr>
          <p:cNvPr id="327" name="Shape 327"/>
          <p:cNvSpPr/>
          <p:nvPr/>
        </p:nvSpPr>
        <p:spPr>
          <a:xfrm>
            <a:off x="4151431" y="1738047"/>
            <a:ext cx="297000" cy="297000"/>
          </a:xfrm>
          <a:custGeom>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328" name="Shape 328"/>
          <p:cNvSpPr/>
          <p:nvPr/>
        </p:nvSpPr>
        <p:spPr>
          <a:xfrm>
            <a:off x="5149904" y="1738025"/>
            <a:ext cx="240600" cy="297000"/>
          </a:xfrm>
          <a:custGeom>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pic>
        <p:nvPicPr>
          <p:cNvPr descr="gthbLogo.png" id="329" name="Shape 329"/>
          <p:cNvPicPr preferRelativeResize="0"/>
          <p:nvPr/>
        </p:nvPicPr>
        <p:blipFill>
          <a:blip r:embed="rId5">
            <a:alphaModFix/>
          </a:blip>
          <a:stretch>
            <a:fillRect/>
          </a:stretch>
        </p:blipFill>
        <p:spPr>
          <a:xfrm>
            <a:off x="7775487" y="2612925"/>
            <a:ext cx="1247775" cy="114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p:nvPr/>
        </p:nvSpPr>
        <p:spPr>
          <a:xfrm>
            <a:off x="0" y="0"/>
            <a:ext cx="9144000" cy="2576700"/>
          </a:xfrm>
          <a:prstGeom prst="rect">
            <a:avLst/>
          </a:prstGeom>
          <a:solidFill>
            <a:srgbClr val="4C5C64"/>
          </a:solidFill>
          <a:ln>
            <a:noFill/>
          </a:ln>
        </p:spPr>
        <p:txBody>
          <a:bodyPr anchorCtr="0" anchor="ctr" bIns="91425" lIns="91425" rIns="91425" tIns="91425">
            <a:noAutofit/>
          </a:bodyPr>
          <a:lstStyle/>
          <a:p>
            <a:pPr lvl="0">
              <a:spcBef>
                <a:spcPts val="0"/>
              </a:spcBef>
              <a:buNone/>
            </a:pPr>
            <a:r>
              <a:t/>
            </a:r>
            <a:endParaRPr/>
          </a:p>
        </p:txBody>
      </p:sp>
      <p:sp>
        <p:nvSpPr>
          <p:cNvPr id="335" name="Shape 335"/>
          <p:cNvSpPr txBox="1"/>
          <p:nvPr>
            <p:ph type="title"/>
          </p:nvPr>
        </p:nvSpPr>
        <p:spPr>
          <a:xfrm>
            <a:off x="311700" y="34100"/>
            <a:ext cx="8520600" cy="572700"/>
          </a:xfrm>
          <a:prstGeom prst="rect">
            <a:avLst/>
          </a:prstGeom>
        </p:spPr>
        <p:txBody>
          <a:bodyPr anchorCtr="0" anchor="t" bIns="91425" lIns="91425" rIns="91425" tIns="91425">
            <a:noAutofit/>
          </a:bodyPr>
          <a:lstStyle/>
          <a:p>
            <a:pPr lvl="0" rtl="0">
              <a:spcBef>
                <a:spcPts val="0"/>
              </a:spcBef>
              <a:buNone/>
            </a:pPr>
            <a:r>
              <a:rPr lang="en">
                <a:solidFill>
                  <a:srgbClr val="FFFFFF"/>
                </a:solidFill>
                <a:latin typeface="Trebuchet MS"/>
                <a:ea typeface="Trebuchet MS"/>
                <a:cs typeface="Trebuchet MS"/>
                <a:sym typeface="Trebuchet MS"/>
              </a:rPr>
              <a:t>Kanun ve Tebliğler</a:t>
            </a:r>
          </a:p>
        </p:txBody>
      </p:sp>
      <p:sp>
        <p:nvSpPr>
          <p:cNvPr id="336" name="Shape 336"/>
          <p:cNvSpPr txBox="1"/>
          <p:nvPr>
            <p:ph idx="1" type="subTitle"/>
          </p:nvPr>
        </p:nvSpPr>
        <p:spPr>
          <a:xfrm>
            <a:off x="2249850" y="606800"/>
            <a:ext cx="4644300" cy="244800"/>
          </a:xfrm>
          <a:prstGeom prst="rect">
            <a:avLst/>
          </a:prstGeom>
        </p:spPr>
        <p:txBody>
          <a:bodyPr anchorCtr="0" anchor="t" bIns="91425" lIns="91425" rIns="91425" tIns="91425">
            <a:noAutofit/>
          </a:bodyPr>
          <a:lstStyle/>
          <a:p>
            <a:pPr lvl="0" rtl="0">
              <a:spcBef>
                <a:spcPts val="0"/>
              </a:spcBef>
              <a:buNone/>
            </a:pPr>
            <a:r>
              <a:rPr lang="en">
                <a:solidFill>
                  <a:srgbClr val="FFFFFF"/>
                </a:solidFill>
              </a:rPr>
              <a:t>E.Bulut Sistemi gerektiren kanun ve tebliğler</a:t>
            </a:r>
          </a:p>
        </p:txBody>
      </p:sp>
      <p:sp>
        <p:nvSpPr>
          <p:cNvPr id="337" name="Shape 337"/>
          <p:cNvSpPr txBox="1"/>
          <p:nvPr>
            <p:ph idx="12" type="sldNum"/>
          </p:nvPr>
        </p:nvSpPr>
        <p:spPr>
          <a:xfrm>
            <a:off x="8421383" y="138250"/>
            <a:ext cx="548700" cy="393600"/>
          </a:xfrm>
          <a:prstGeom prst="rect">
            <a:avLst/>
          </a:prstGeom>
          <a:solidFill>
            <a:srgbClr val="93C47D"/>
          </a:solidFill>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descr="iPad-Mini-3-Mock-up.png" id="338" name="Shape 338"/>
          <p:cNvPicPr preferRelativeResize="0"/>
          <p:nvPr/>
        </p:nvPicPr>
        <p:blipFill>
          <a:blip r:embed="rId3">
            <a:alphaModFix/>
          </a:blip>
          <a:stretch>
            <a:fillRect/>
          </a:stretch>
        </p:blipFill>
        <p:spPr>
          <a:xfrm>
            <a:off x="768425" y="927800"/>
            <a:ext cx="2955725" cy="4015673"/>
          </a:xfrm>
          <a:prstGeom prst="rect">
            <a:avLst/>
          </a:prstGeom>
          <a:noFill/>
          <a:ln>
            <a:noFill/>
          </a:ln>
        </p:spPr>
      </p:pic>
      <p:pic>
        <p:nvPicPr>
          <p:cNvPr descr="Ekran Alıntısı.PNG" id="339" name="Shape 339"/>
          <p:cNvPicPr preferRelativeResize="0"/>
          <p:nvPr/>
        </p:nvPicPr>
        <p:blipFill rotWithShape="1">
          <a:blip r:embed="rId4">
            <a:alphaModFix/>
          </a:blip>
          <a:srcRect b="0" l="16156" r="16156" t="0"/>
          <a:stretch/>
        </p:blipFill>
        <p:spPr>
          <a:xfrm>
            <a:off x="1079902" y="1437125"/>
            <a:ext cx="2277609" cy="3042451"/>
          </a:xfrm>
          <a:prstGeom prst="rect">
            <a:avLst/>
          </a:prstGeom>
          <a:noFill/>
          <a:ln>
            <a:noFill/>
          </a:ln>
        </p:spPr>
      </p:pic>
      <p:sp>
        <p:nvSpPr>
          <p:cNvPr id="340" name="Shape 340"/>
          <p:cNvSpPr/>
          <p:nvPr/>
        </p:nvSpPr>
        <p:spPr>
          <a:xfrm>
            <a:off x="4035578" y="1621779"/>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41" name="Shape 341"/>
          <p:cNvSpPr/>
          <p:nvPr/>
        </p:nvSpPr>
        <p:spPr>
          <a:xfrm>
            <a:off x="4025571" y="1608362"/>
            <a:ext cx="548700" cy="548700"/>
          </a:xfrm>
          <a:prstGeom prst="ellipse">
            <a:avLst/>
          </a:prstGeom>
          <a:solidFill>
            <a:srgbClr val="6AA84F"/>
          </a:solidFill>
          <a:ln>
            <a:noFill/>
          </a:ln>
        </p:spPr>
        <p:txBody>
          <a:bodyPr anchorCtr="0" anchor="ctr" bIns="91425" lIns="91425" rIns="91425" tIns="91425">
            <a:noAutofit/>
          </a:bodyPr>
          <a:lstStyle/>
          <a:p>
            <a:pPr lvl="0">
              <a:spcBef>
                <a:spcPts val="0"/>
              </a:spcBef>
              <a:buNone/>
            </a:pPr>
            <a:r>
              <a:t/>
            </a:r>
            <a:endParaRPr/>
          </a:p>
        </p:txBody>
      </p:sp>
      <p:grpSp>
        <p:nvGrpSpPr>
          <p:cNvPr id="342" name="Shape 342"/>
          <p:cNvGrpSpPr/>
          <p:nvPr/>
        </p:nvGrpSpPr>
        <p:grpSpPr>
          <a:xfrm>
            <a:off x="4978846" y="1608362"/>
            <a:ext cx="582706" cy="579404"/>
            <a:chOff x="5173121" y="3227612"/>
            <a:chExt cx="582706" cy="579404"/>
          </a:xfrm>
        </p:grpSpPr>
        <p:sp>
          <p:nvSpPr>
            <p:cNvPr id="343" name="Shape 343"/>
            <p:cNvSpPr/>
            <p:nvPr/>
          </p:nvSpPr>
          <p:spPr>
            <a:xfrm>
              <a:off x="5183128" y="32343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44" name="Shape 344"/>
            <p:cNvSpPr/>
            <p:nvPr/>
          </p:nvSpPr>
          <p:spPr>
            <a:xfrm>
              <a:off x="5173121" y="3227612"/>
              <a:ext cx="548700" cy="548700"/>
            </a:xfrm>
            <a:prstGeom prst="ellips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grpSp>
        <p:nvGrpSpPr>
          <p:cNvPr id="345" name="Shape 345"/>
          <p:cNvGrpSpPr/>
          <p:nvPr/>
        </p:nvGrpSpPr>
        <p:grpSpPr>
          <a:xfrm>
            <a:off x="5932121" y="1608367"/>
            <a:ext cx="582706" cy="572699"/>
            <a:chOff x="6126396" y="3227617"/>
            <a:chExt cx="582706" cy="572699"/>
          </a:xfrm>
        </p:grpSpPr>
        <p:sp>
          <p:nvSpPr>
            <p:cNvPr id="346" name="Shape 346"/>
            <p:cNvSpPr/>
            <p:nvPr/>
          </p:nvSpPr>
          <p:spPr>
            <a:xfrm>
              <a:off x="6136403" y="32276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47" name="Shape 347"/>
            <p:cNvSpPr/>
            <p:nvPr/>
          </p:nvSpPr>
          <p:spPr>
            <a:xfrm>
              <a:off x="6126396" y="3227625"/>
              <a:ext cx="548700" cy="548700"/>
            </a:xfrm>
            <a:prstGeom prst="ellips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8" name="Shape 348"/>
            <p:cNvSpPr/>
            <p:nvPr/>
          </p:nvSpPr>
          <p:spPr>
            <a:xfrm>
              <a:off x="6221189" y="3310071"/>
              <a:ext cx="359099" cy="359100"/>
            </a:xfrm>
            <a:custGeom>
              <a:pathLst>
                <a:path extrusionOk="0" h="120000" w="120000">
                  <a:moveTo>
                    <a:pt x="109082" y="35458"/>
                  </a:moveTo>
                  <a:lnTo>
                    <a:pt x="109082" y="8212"/>
                  </a:lnTo>
                  <a:cubicBezTo>
                    <a:pt x="109082" y="3574"/>
                    <a:pt x="105507" y="0"/>
                    <a:pt x="100869" y="0"/>
                  </a:cubicBezTo>
                  <a:cubicBezTo>
                    <a:pt x="96231" y="0"/>
                    <a:pt x="92657" y="3574"/>
                    <a:pt x="92657" y="8212"/>
                  </a:cubicBezTo>
                  <a:lnTo>
                    <a:pt x="92657" y="10434"/>
                  </a:lnTo>
                  <a:lnTo>
                    <a:pt x="13623" y="33623"/>
                  </a:lnTo>
                  <a:cubicBezTo>
                    <a:pt x="12850" y="33043"/>
                    <a:pt x="11980" y="32753"/>
                    <a:pt x="10917" y="32753"/>
                  </a:cubicBezTo>
                  <a:lnTo>
                    <a:pt x="5410" y="32753"/>
                  </a:lnTo>
                  <a:cubicBezTo>
                    <a:pt x="2415" y="32753"/>
                    <a:pt x="0" y="35265"/>
                    <a:pt x="0" y="38260"/>
                  </a:cubicBezTo>
                  <a:lnTo>
                    <a:pt x="0" y="65507"/>
                  </a:lnTo>
                  <a:cubicBezTo>
                    <a:pt x="0" y="68502"/>
                    <a:pt x="2415" y="70917"/>
                    <a:pt x="5410" y="70917"/>
                  </a:cubicBezTo>
                  <a:lnTo>
                    <a:pt x="10917" y="70917"/>
                  </a:lnTo>
                  <a:cubicBezTo>
                    <a:pt x="11980" y="70917"/>
                    <a:pt x="12850" y="70628"/>
                    <a:pt x="13623" y="70144"/>
                  </a:cubicBezTo>
                  <a:lnTo>
                    <a:pt x="16908" y="71207"/>
                  </a:lnTo>
                  <a:lnTo>
                    <a:pt x="27246" y="117874"/>
                  </a:lnTo>
                  <a:lnTo>
                    <a:pt x="27246" y="117874"/>
                  </a:lnTo>
                  <a:cubicBezTo>
                    <a:pt x="27536" y="118937"/>
                    <a:pt x="28599" y="120000"/>
                    <a:pt x="29951" y="120000"/>
                  </a:cubicBezTo>
                  <a:lnTo>
                    <a:pt x="51787" y="120000"/>
                  </a:lnTo>
                  <a:cubicBezTo>
                    <a:pt x="53429" y="120000"/>
                    <a:pt x="54492" y="118937"/>
                    <a:pt x="54492" y="117294"/>
                  </a:cubicBezTo>
                  <a:lnTo>
                    <a:pt x="54492" y="116714"/>
                  </a:lnTo>
                  <a:lnTo>
                    <a:pt x="54492" y="116714"/>
                  </a:lnTo>
                  <a:lnTo>
                    <a:pt x="45797" y="79710"/>
                  </a:lnTo>
                  <a:lnTo>
                    <a:pt x="92657" y="93526"/>
                  </a:lnTo>
                  <a:lnTo>
                    <a:pt x="92657" y="95748"/>
                  </a:lnTo>
                  <a:cubicBezTo>
                    <a:pt x="92657" y="100386"/>
                    <a:pt x="96231" y="103961"/>
                    <a:pt x="100869" y="103961"/>
                  </a:cubicBezTo>
                  <a:cubicBezTo>
                    <a:pt x="105507" y="103961"/>
                    <a:pt x="109082" y="100386"/>
                    <a:pt x="109082" y="95748"/>
                  </a:cubicBezTo>
                  <a:lnTo>
                    <a:pt x="109082" y="68502"/>
                  </a:lnTo>
                  <a:cubicBezTo>
                    <a:pt x="115072" y="68502"/>
                    <a:pt x="120000" y="63574"/>
                    <a:pt x="120000" y="57584"/>
                  </a:cubicBezTo>
                  <a:lnTo>
                    <a:pt x="120000" y="46666"/>
                  </a:lnTo>
                  <a:cubicBezTo>
                    <a:pt x="120000" y="40386"/>
                    <a:pt x="115072" y="35458"/>
                    <a:pt x="109082" y="35458"/>
                  </a:cubicBezTo>
                  <a:close/>
                  <a:moveTo>
                    <a:pt x="10917" y="65507"/>
                  </a:moveTo>
                  <a:lnTo>
                    <a:pt x="5410" y="65507"/>
                  </a:lnTo>
                  <a:lnTo>
                    <a:pt x="5410" y="38260"/>
                  </a:lnTo>
                  <a:lnTo>
                    <a:pt x="10917" y="38260"/>
                  </a:lnTo>
                  <a:lnTo>
                    <a:pt x="10917" y="65507"/>
                  </a:lnTo>
                  <a:close/>
                  <a:moveTo>
                    <a:pt x="48212" y="114589"/>
                  </a:moveTo>
                  <a:lnTo>
                    <a:pt x="32173" y="114589"/>
                  </a:lnTo>
                  <a:lnTo>
                    <a:pt x="31111" y="109082"/>
                  </a:lnTo>
                  <a:lnTo>
                    <a:pt x="47149" y="109082"/>
                  </a:lnTo>
                  <a:lnTo>
                    <a:pt x="48212" y="114589"/>
                  </a:lnTo>
                  <a:close/>
                  <a:moveTo>
                    <a:pt x="45797" y="103671"/>
                  </a:moveTo>
                  <a:lnTo>
                    <a:pt x="29758" y="103671"/>
                  </a:lnTo>
                  <a:lnTo>
                    <a:pt x="22898" y="72850"/>
                  </a:lnTo>
                  <a:lnTo>
                    <a:pt x="39806" y="77777"/>
                  </a:lnTo>
                  <a:lnTo>
                    <a:pt x="45797" y="103671"/>
                  </a:lnTo>
                  <a:close/>
                  <a:moveTo>
                    <a:pt x="92657" y="87826"/>
                  </a:moveTo>
                  <a:lnTo>
                    <a:pt x="16328" y="65507"/>
                  </a:lnTo>
                  <a:lnTo>
                    <a:pt x="16328" y="38743"/>
                  </a:lnTo>
                  <a:lnTo>
                    <a:pt x="92657" y="16425"/>
                  </a:lnTo>
                  <a:lnTo>
                    <a:pt x="92657" y="87826"/>
                  </a:lnTo>
                  <a:close/>
                  <a:moveTo>
                    <a:pt x="103574" y="95458"/>
                  </a:moveTo>
                  <a:cubicBezTo>
                    <a:pt x="103574" y="97101"/>
                    <a:pt x="102512" y="98164"/>
                    <a:pt x="100869" y="98164"/>
                  </a:cubicBezTo>
                  <a:cubicBezTo>
                    <a:pt x="99227" y="98164"/>
                    <a:pt x="98164" y="97101"/>
                    <a:pt x="98164" y="95458"/>
                  </a:cubicBezTo>
                  <a:lnTo>
                    <a:pt x="98164" y="8212"/>
                  </a:lnTo>
                  <a:cubicBezTo>
                    <a:pt x="98164" y="6570"/>
                    <a:pt x="99227" y="5507"/>
                    <a:pt x="100869" y="5507"/>
                  </a:cubicBezTo>
                  <a:cubicBezTo>
                    <a:pt x="102512" y="5507"/>
                    <a:pt x="103574" y="6570"/>
                    <a:pt x="103574" y="8212"/>
                  </a:cubicBezTo>
                  <a:lnTo>
                    <a:pt x="103574" y="95458"/>
                  </a:lnTo>
                  <a:close/>
                  <a:moveTo>
                    <a:pt x="114492" y="57294"/>
                  </a:moveTo>
                  <a:cubicBezTo>
                    <a:pt x="114492" y="60289"/>
                    <a:pt x="112077" y="62801"/>
                    <a:pt x="109082" y="62801"/>
                  </a:cubicBezTo>
                  <a:lnTo>
                    <a:pt x="109082" y="40966"/>
                  </a:lnTo>
                  <a:cubicBezTo>
                    <a:pt x="112077" y="40966"/>
                    <a:pt x="114492" y="43381"/>
                    <a:pt x="114492" y="46376"/>
                  </a:cubicBezTo>
                  <a:lnTo>
                    <a:pt x="114492" y="57294"/>
                  </a:ln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349" name="Shape 349"/>
          <p:cNvGrpSpPr/>
          <p:nvPr/>
        </p:nvGrpSpPr>
        <p:grpSpPr>
          <a:xfrm>
            <a:off x="6885396" y="1615067"/>
            <a:ext cx="582706" cy="572699"/>
            <a:chOff x="7079671" y="3234317"/>
            <a:chExt cx="582706" cy="572699"/>
          </a:xfrm>
        </p:grpSpPr>
        <p:sp>
          <p:nvSpPr>
            <p:cNvPr id="350" name="Shape 350"/>
            <p:cNvSpPr/>
            <p:nvPr/>
          </p:nvSpPr>
          <p:spPr>
            <a:xfrm>
              <a:off x="7089678" y="32343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51" name="Shape 351"/>
            <p:cNvSpPr/>
            <p:nvPr/>
          </p:nvSpPr>
          <p:spPr>
            <a:xfrm>
              <a:off x="7079671" y="3234325"/>
              <a:ext cx="548700" cy="548700"/>
            </a:xfrm>
            <a:prstGeom prst="ellipse">
              <a:avLst/>
            </a:prstGeom>
            <a:solidFill>
              <a:srgbClr val="FFC000"/>
            </a:solidFill>
            <a:ln>
              <a:noFill/>
            </a:ln>
          </p:spPr>
          <p:txBody>
            <a:bodyPr anchorCtr="0" anchor="ctr" bIns="91425" lIns="91425" rIns="91425" tIns="91425">
              <a:noAutofit/>
            </a:bodyPr>
            <a:lstStyle/>
            <a:p>
              <a:pPr lvl="0">
                <a:spcBef>
                  <a:spcPts val="0"/>
                </a:spcBef>
                <a:buNone/>
              </a:pPr>
              <a:r>
                <a:t/>
              </a:r>
              <a:endParaRPr/>
            </a:p>
          </p:txBody>
        </p:sp>
        <p:sp>
          <p:nvSpPr>
            <p:cNvPr id="352" name="Shape 352"/>
            <p:cNvSpPr/>
            <p:nvPr/>
          </p:nvSpPr>
          <p:spPr>
            <a:xfrm>
              <a:off x="7194066" y="3358846"/>
              <a:ext cx="326700" cy="317700"/>
            </a:xfrm>
            <a:custGeom>
              <a:pathLst>
                <a:path extrusionOk="0" h="120000" w="120000">
                  <a:moveTo>
                    <a:pt x="120000" y="60000"/>
                  </a:moveTo>
                  <a:cubicBezTo>
                    <a:pt x="120000" y="56682"/>
                    <a:pt x="118067" y="54243"/>
                    <a:pt x="115652" y="52878"/>
                  </a:cubicBezTo>
                  <a:lnTo>
                    <a:pt x="115652" y="52878"/>
                  </a:lnTo>
                  <a:lnTo>
                    <a:pt x="106086" y="47902"/>
                  </a:lnTo>
                  <a:lnTo>
                    <a:pt x="115652" y="42926"/>
                  </a:lnTo>
                  <a:lnTo>
                    <a:pt x="115652" y="42926"/>
                  </a:lnTo>
                  <a:cubicBezTo>
                    <a:pt x="118357" y="41560"/>
                    <a:pt x="120000" y="38829"/>
                    <a:pt x="120000" y="35804"/>
                  </a:cubicBezTo>
                  <a:cubicBezTo>
                    <a:pt x="120000" y="32780"/>
                    <a:pt x="118067" y="29951"/>
                    <a:pt x="115652" y="28585"/>
                  </a:cubicBezTo>
                  <a:lnTo>
                    <a:pt x="115652" y="28585"/>
                  </a:lnTo>
                  <a:lnTo>
                    <a:pt x="63864" y="1073"/>
                  </a:lnTo>
                  <a:lnTo>
                    <a:pt x="63864" y="1073"/>
                  </a:lnTo>
                  <a:cubicBezTo>
                    <a:pt x="62705" y="487"/>
                    <a:pt x="61352" y="0"/>
                    <a:pt x="60000" y="0"/>
                  </a:cubicBezTo>
                  <a:cubicBezTo>
                    <a:pt x="58647" y="0"/>
                    <a:pt x="57294" y="292"/>
                    <a:pt x="56231" y="1073"/>
                  </a:cubicBezTo>
                  <a:lnTo>
                    <a:pt x="56231" y="1073"/>
                  </a:lnTo>
                  <a:lnTo>
                    <a:pt x="4347" y="28585"/>
                  </a:lnTo>
                  <a:lnTo>
                    <a:pt x="4347" y="28585"/>
                  </a:lnTo>
                  <a:cubicBezTo>
                    <a:pt x="1642" y="29951"/>
                    <a:pt x="0" y="32780"/>
                    <a:pt x="0" y="35804"/>
                  </a:cubicBezTo>
                  <a:cubicBezTo>
                    <a:pt x="0" y="38829"/>
                    <a:pt x="1932" y="41560"/>
                    <a:pt x="4347" y="42926"/>
                  </a:cubicBezTo>
                  <a:lnTo>
                    <a:pt x="4347" y="42926"/>
                  </a:lnTo>
                  <a:lnTo>
                    <a:pt x="13913" y="47902"/>
                  </a:lnTo>
                  <a:lnTo>
                    <a:pt x="4347" y="52878"/>
                  </a:lnTo>
                  <a:lnTo>
                    <a:pt x="4347" y="52878"/>
                  </a:lnTo>
                  <a:cubicBezTo>
                    <a:pt x="1642" y="54243"/>
                    <a:pt x="0" y="56975"/>
                    <a:pt x="0" y="60000"/>
                  </a:cubicBezTo>
                  <a:cubicBezTo>
                    <a:pt x="0" y="63024"/>
                    <a:pt x="1932" y="65756"/>
                    <a:pt x="4347" y="67121"/>
                  </a:cubicBezTo>
                  <a:lnTo>
                    <a:pt x="4347" y="67121"/>
                  </a:lnTo>
                  <a:lnTo>
                    <a:pt x="13913" y="72097"/>
                  </a:lnTo>
                  <a:lnTo>
                    <a:pt x="4347" y="77073"/>
                  </a:lnTo>
                  <a:lnTo>
                    <a:pt x="4347" y="77073"/>
                  </a:lnTo>
                  <a:cubicBezTo>
                    <a:pt x="1642" y="78439"/>
                    <a:pt x="0" y="81170"/>
                    <a:pt x="0" y="84195"/>
                  </a:cubicBezTo>
                  <a:cubicBezTo>
                    <a:pt x="0" y="87219"/>
                    <a:pt x="1932" y="90048"/>
                    <a:pt x="4347" y="91414"/>
                  </a:cubicBezTo>
                  <a:lnTo>
                    <a:pt x="4347" y="91414"/>
                  </a:lnTo>
                  <a:lnTo>
                    <a:pt x="56231" y="118926"/>
                  </a:lnTo>
                  <a:lnTo>
                    <a:pt x="56231" y="118926"/>
                  </a:lnTo>
                  <a:cubicBezTo>
                    <a:pt x="57294" y="119512"/>
                    <a:pt x="58647" y="120000"/>
                    <a:pt x="60000" y="120000"/>
                  </a:cubicBezTo>
                  <a:cubicBezTo>
                    <a:pt x="61352" y="120000"/>
                    <a:pt x="62705" y="119707"/>
                    <a:pt x="63864" y="118926"/>
                  </a:cubicBezTo>
                  <a:lnTo>
                    <a:pt x="63864" y="118926"/>
                  </a:lnTo>
                  <a:lnTo>
                    <a:pt x="115652" y="91414"/>
                  </a:lnTo>
                  <a:lnTo>
                    <a:pt x="115652" y="91414"/>
                  </a:lnTo>
                  <a:cubicBezTo>
                    <a:pt x="118357" y="90048"/>
                    <a:pt x="120000" y="87219"/>
                    <a:pt x="120000" y="84195"/>
                  </a:cubicBezTo>
                  <a:cubicBezTo>
                    <a:pt x="120000" y="81170"/>
                    <a:pt x="118067" y="78439"/>
                    <a:pt x="115652" y="77073"/>
                  </a:cubicBezTo>
                  <a:lnTo>
                    <a:pt x="115652" y="77073"/>
                  </a:lnTo>
                  <a:lnTo>
                    <a:pt x="106086" y="72097"/>
                  </a:lnTo>
                  <a:lnTo>
                    <a:pt x="115652" y="67121"/>
                  </a:lnTo>
                  <a:lnTo>
                    <a:pt x="115652" y="67121"/>
                  </a:lnTo>
                  <a:cubicBezTo>
                    <a:pt x="118067" y="65756"/>
                    <a:pt x="120000" y="63317"/>
                    <a:pt x="120000" y="60000"/>
                  </a:cubicBezTo>
                  <a:close/>
                  <a:moveTo>
                    <a:pt x="6859" y="37658"/>
                  </a:moveTo>
                  <a:lnTo>
                    <a:pt x="6859" y="37658"/>
                  </a:lnTo>
                  <a:cubicBezTo>
                    <a:pt x="5990" y="37170"/>
                    <a:pt x="5507" y="36292"/>
                    <a:pt x="5507" y="35219"/>
                  </a:cubicBezTo>
                  <a:cubicBezTo>
                    <a:pt x="5507" y="34146"/>
                    <a:pt x="5990" y="33268"/>
                    <a:pt x="6859" y="32780"/>
                  </a:cubicBezTo>
                  <a:lnTo>
                    <a:pt x="6859" y="32780"/>
                  </a:lnTo>
                  <a:lnTo>
                    <a:pt x="58647" y="5170"/>
                  </a:lnTo>
                  <a:lnTo>
                    <a:pt x="58647" y="5170"/>
                  </a:lnTo>
                  <a:cubicBezTo>
                    <a:pt x="58937" y="4975"/>
                    <a:pt x="59420" y="4975"/>
                    <a:pt x="60000" y="4975"/>
                  </a:cubicBezTo>
                  <a:cubicBezTo>
                    <a:pt x="60579" y="4975"/>
                    <a:pt x="60869" y="5170"/>
                    <a:pt x="61352" y="5170"/>
                  </a:cubicBezTo>
                  <a:lnTo>
                    <a:pt x="61352" y="5170"/>
                  </a:lnTo>
                  <a:lnTo>
                    <a:pt x="113140" y="32780"/>
                  </a:lnTo>
                  <a:lnTo>
                    <a:pt x="113140" y="32780"/>
                  </a:lnTo>
                  <a:cubicBezTo>
                    <a:pt x="114009" y="33268"/>
                    <a:pt x="114589" y="34146"/>
                    <a:pt x="114589" y="35219"/>
                  </a:cubicBezTo>
                  <a:cubicBezTo>
                    <a:pt x="114589" y="36292"/>
                    <a:pt x="114009" y="37170"/>
                    <a:pt x="113140" y="37658"/>
                  </a:cubicBezTo>
                  <a:lnTo>
                    <a:pt x="113140" y="37658"/>
                  </a:lnTo>
                  <a:lnTo>
                    <a:pt x="61352" y="65268"/>
                  </a:lnTo>
                  <a:lnTo>
                    <a:pt x="61352" y="65268"/>
                  </a:lnTo>
                  <a:cubicBezTo>
                    <a:pt x="61062" y="65463"/>
                    <a:pt x="60579" y="65463"/>
                    <a:pt x="60000" y="65463"/>
                  </a:cubicBezTo>
                  <a:cubicBezTo>
                    <a:pt x="59420" y="65463"/>
                    <a:pt x="59227" y="65268"/>
                    <a:pt x="58647" y="65268"/>
                  </a:cubicBezTo>
                  <a:lnTo>
                    <a:pt x="58647" y="65268"/>
                  </a:lnTo>
                  <a:lnTo>
                    <a:pt x="6859" y="37658"/>
                  </a:lnTo>
                  <a:close/>
                  <a:moveTo>
                    <a:pt x="113140" y="82341"/>
                  </a:moveTo>
                  <a:lnTo>
                    <a:pt x="113140" y="82341"/>
                  </a:lnTo>
                  <a:cubicBezTo>
                    <a:pt x="114009" y="82829"/>
                    <a:pt x="114589" y="83707"/>
                    <a:pt x="114589" y="84780"/>
                  </a:cubicBezTo>
                  <a:cubicBezTo>
                    <a:pt x="114589" y="85853"/>
                    <a:pt x="114009" y="86731"/>
                    <a:pt x="113140" y="87219"/>
                  </a:cubicBezTo>
                  <a:lnTo>
                    <a:pt x="113140" y="87219"/>
                  </a:lnTo>
                  <a:lnTo>
                    <a:pt x="61352" y="114829"/>
                  </a:lnTo>
                  <a:lnTo>
                    <a:pt x="61352" y="114829"/>
                  </a:lnTo>
                  <a:cubicBezTo>
                    <a:pt x="61062" y="115024"/>
                    <a:pt x="60579" y="115024"/>
                    <a:pt x="60000" y="115024"/>
                  </a:cubicBezTo>
                  <a:cubicBezTo>
                    <a:pt x="59420" y="115024"/>
                    <a:pt x="59227" y="114829"/>
                    <a:pt x="58647" y="114829"/>
                  </a:cubicBezTo>
                  <a:lnTo>
                    <a:pt x="58647" y="114829"/>
                  </a:lnTo>
                  <a:lnTo>
                    <a:pt x="6859" y="87219"/>
                  </a:lnTo>
                  <a:lnTo>
                    <a:pt x="6859" y="87219"/>
                  </a:lnTo>
                  <a:cubicBezTo>
                    <a:pt x="5990" y="86731"/>
                    <a:pt x="5507" y="85853"/>
                    <a:pt x="5507" y="84780"/>
                  </a:cubicBezTo>
                  <a:cubicBezTo>
                    <a:pt x="5507" y="83707"/>
                    <a:pt x="5990" y="82829"/>
                    <a:pt x="6859" y="82341"/>
                  </a:cubicBezTo>
                  <a:lnTo>
                    <a:pt x="6859" y="82341"/>
                  </a:lnTo>
                  <a:lnTo>
                    <a:pt x="19613" y="75414"/>
                  </a:lnTo>
                  <a:lnTo>
                    <a:pt x="55942" y="94731"/>
                  </a:lnTo>
                  <a:lnTo>
                    <a:pt x="55942" y="94731"/>
                  </a:lnTo>
                  <a:cubicBezTo>
                    <a:pt x="57004" y="95219"/>
                    <a:pt x="58357" y="95804"/>
                    <a:pt x="59710" y="95804"/>
                  </a:cubicBezTo>
                  <a:cubicBezTo>
                    <a:pt x="61062" y="95804"/>
                    <a:pt x="62512" y="95512"/>
                    <a:pt x="63574" y="94731"/>
                  </a:cubicBezTo>
                  <a:lnTo>
                    <a:pt x="63574" y="94731"/>
                  </a:lnTo>
                  <a:lnTo>
                    <a:pt x="99806" y="75414"/>
                  </a:lnTo>
                  <a:lnTo>
                    <a:pt x="113140" y="82341"/>
                  </a:lnTo>
                  <a:close/>
                  <a:moveTo>
                    <a:pt x="113140" y="62439"/>
                  </a:moveTo>
                  <a:lnTo>
                    <a:pt x="113140" y="62439"/>
                  </a:lnTo>
                  <a:lnTo>
                    <a:pt x="61352" y="90048"/>
                  </a:lnTo>
                  <a:lnTo>
                    <a:pt x="61352" y="90048"/>
                  </a:lnTo>
                  <a:cubicBezTo>
                    <a:pt x="61062" y="90243"/>
                    <a:pt x="60579" y="90243"/>
                    <a:pt x="60000" y="90243"/>
                  </a:cubicBezTo>
                  <a:cubicBezTo>
                    <a:pt x="59420" y="90243"/>
                    <a:pt x="59227" y="90048"/>
                    <a:pt x="58647" y="90048"/>
                  </a:cubicBezTo>
                  <a:lnTo>
                    <a:pt x="58647" y="90048"/>
                  </a:lnTo>
                  <a:lnTo>
                    <a:pt x="6859" y="62439"/>
                  </a:lnTo>
                  <a:lnTo>
                    <a:pt x="6859" y="62439"/>
                  </a:lnTo>
                  <a:cubicBezTo>
                    <a:pt x="5990" y="61951"/>
                    <a:pt x="5507" y="61073"/>
                    <a:pt x="5507" y="60000"/>
                  </a:cubicBezTo>
                  <a:cubicBezTo>
                    <a:pt x="5507" y="58926"/>
                    <a:pt x="5990" y="58048"/>
                    <a:pt x="6859" y="57560"/>
                  </a:cubicBezTo>
                  <a:lnTo>
                    <a:pt x="6859" y="57560"/>
                  </a:lnTo>
                  <a:lnTo>
                    <a:pt x="19613" y="50634"/>
                  </a:lnTo>
                  <a:lnTo>
                    <a:pt x="55942" y="69951"/>
                  </a:lnTo>
                  <a:lnTo>
                    <a:pt x="55942" y="69951"/>
                  </a:lnTo>
                  <a:cubicBezTo>
                    <a:pt x="57004" y="70439"/>
                    <a:pt x="58357" y="71024"/>
                    <a:pt x="59710" y="71024"/>
                  </a:cubicBezTo>
                  <a:cubicBezTo>
                    <a:pt x="61062" y="71024"/>
                    <a:pt x="62512" y="70731"/>
                    <a:pt x="63574" y="69951"/>
                  </a:cubicBezTo>
                  <a:lnTo>
                    <a:pt x="63574" y="69951"/>
                  </a:lnTo>
                  <a:lnTo>
                    <a:pt x="99806" y="50634"/>
                  </a:lnTo>
                  <a:lnTo>
                    <a:pt x="112657" y="57560"/>
                  </a:lnTo>
                  <a:lnTo>
                    <a:pt x="112657" y="57560"/>
                  </a:lnTo>
                  <a:cubicBezTo>
                    <a:pt x="113429" y="58048"/>
                    <a:pt x="114009" y="58926"/>
                    <a:pt x="114009" y="60000"/>
                  </a:cubicBezTo>
                  <a:cubicBezTo>
                    <a:pt x="114589" y="61073"/>
                    <a:pt x="114009" y="61951"/>
                    <a:pt x="113140" y="6243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grpSp>
        <p:nvGrpSpPr>
          <p:cNvPr id="353" name="Shape 353"/>
          <p:cNvGrpSpPr/>
          <p:nvPr/>
        </p:nvGrpSpPr>
        <p:grpSpPr>
          <a:xfrm>
            <a:off x="7838671" y="1621767"/>
            <a:ext cx="582706" cy="572699"/>
            <a:chOff x="8032946" y="3241017"/>
            <a:chExt cx="582706" cy="572699"/>
          </a:xfrm>
        </p:grpSpPr>
        <p:sp>
          <p:nvSpPr>
            <p:cNvPr id="354" name="Shape 354"/>
            <p:cNvSpPr/>
            <p:nvPr/>
          </p:nvSpPr>
          <p:spPr>
            <a:xfrm>
              <a:off x="8042953" y="3241017"/>
              <a:ext cx="572700" cy="572699"/>
            </a:xfrm>
            <a:prstGeom prst="ellipse">
              <a:avLst/>
            </a:prstGeom>
            <a:solidFill>
              <a:srgbClr val="FFFFFF">
                <a:alpha val="52690"/>
              </a:srgbClr>
            </a:solidFill>
            <a:ln>
              <a:noFill/>
            </a:ln>
          </p:spPr>
          <p:txBody>
            <a:bodyPr anchorCtr="0" anchor="ctr" bIns="91425" lIns="91425" rIns="91425" tIns="91425">
              <a:noAutofit/>
            </a:bodyPr>
            <a:lstStyle/>
            <a:p>
              <a:pPr lvl="0">
                <a:spcBef>
                  <a:spcPts val="0"/>
                </a:spcBef>
                <a:buNone/>
              </a:pPr>
              <a:r>
                <a:t/>
              </a:r>
              <a:endParaRPr/>
            </a:p>
          </p:txBody>
        </p:sp>
        <p:sp>
          <p:nvSpPr>
            <p:cNvPr id="355" name="Shape 355"/>
            <p:cNvSpPr/>
            <p:nvPr/>
          </p:nvSpPr>
          <p:spPr>
            <a:xfrm>
              <a:off x="8032946" y="3241025"/>
              <a:ext cx="548700" cy="548700"/>
            </a:xfrm>
            <a:prstGeom prst="ellipse">
              <a:avLst/>
            </a:prstGeom>
            <a:solidFill>
              <a:srgbClr val="DE445E"/>
            </a:solidFill>
            <a:ln>
              <a:noFill/>
            </a:ln>
          </p:spPr>
          <p:txBody>
            <a:bodyPr anchorCtr="0" anchor="ctr" bIns="91425" lIns="91425" rIns="91425" tIns="91425">
              <a:noAutofit/>
            </a:bodyPr>
            <a:lstStyle/>
            <a:p>
              <a:pPr lvl="0">
                <a:spcBef>
                  <a:spcPts val="0"/>
                </a:spcBef>
                <a:buNone/>
              </a:pPr>
              <a:r>
                <a:t/>
              </a:r>
              <a:endParaRPr/>
            </a:p>
          </p:txBody>
        </p:sp>
        <p:sp>
          <p:nvSpPr>
            <p:cNvPr id="356" name="Shape 356"/>
            <p:cNvSpPr/>
            <p:nvPr/>
          </p:nvSpPr>
          <p:spPr>
            <a:xfrm>
              <a:off x="8148400" y="3325650"/>
              <a:ext cx="323700" cy="386400"/>
            </a:xfrm>
            <a:custGeom>
              <a:pathLst>
                <a:path extrusionOk="0" h="120000" w="120000">
                  <a:moveTo>
                    <a:pt x="33209" y="87246"/>
                  </a:moveTo>
                  <a:cubicBezTo>
                    <a:pt x="29558" y="87246"/>
                    <a:pt x="26614" y="89758"/>
                    <a:pt x="26614" y="92753"/>
                  </a:cubicBezTo>
                  <a:cubicBezTo>
                    <a:pt x="26614" y="95748"/>
                    <a:pt x="29558" y="98164"/>
                    <a:pt x="33209" y="98164"/>
                  </a:cubicBezTo>
                  <a:cubicBezTo>
                    <a:pt x="36859" y="98164"/>
                    <a:pt x="39803" y="95748"/>
                    <a:pt x="39803" y="92753"/>
                  </a:cubicBezTo>
                  <a:cubicBezTo>
                    <a:pt x="39803" y="89758"/>
                    <a:pt x="36859" y="87246"/>
                    <a:pt x="33209" y="87246"/>
                  </a:cubicBezTo>
                  <a:close/>
                  <a:moveTo>
                    <a:pt x="43218" y="65410"/>
                  </a:moveTo>
                  <a:cubicBezTo>
                    <a:pt x="41216" y="65410"/>
                    <a:pt x="39803" y="66570"/>
                    <a:pt x="39803" y="68212"/>
                  </a:cubicBezTo>
                  <a:cubicBezTo>
                    <a:pt x="39803" y="69855"/>
                    <a:pt x="41216" y="70917"/>
                    <a:pt x="43218" y="70917"/>
                  </a:cubicBezTo>
                  <a:cubicBezTo>
                    <a:pt x="45220" y="70917"/>
                    <a:pt x="46516" y="69855"/>
                    <a:pt x="46516" y="68212"/>
                  </a:cubicBezTo>
                  <a:cubicBezTo>
                    <a:pt x="46516" y="66570"/>
                    <a:pt x="45220" y="65410"/>
                    <a:pt x="43218" y="65410"/>
                  </a:cubicBezTo>
                  <a:close/>
                  <a:moveTo>
                    <a:pt x="89735" y="87246"/>
                  </a:moveTo>
                  <a:cubicBezTo>
                    <a:pt x="87733" y="87246"/>
                    <a:pt x="86437" y="88405"/>
                    <a:pt x="86437" y="89951"/>
                  </a:cubicBezTo>
                  <a:cubicBezTo>
                    <a:pt x="86437" y="91594"/>
                    <a:pt x="87733" y="92753"/>
                    <a:pt x="89735" y="92753"/>
                  </a:cubicBezTo>
                  <a:cubicBezTo>
                    <a:pt x="91736" y="92753"/>
                    <a:pt x="93032" y="91594"/>
                    <a:pt x="93032" y="89951"/>
                  </a:cubicBezTo>
                  <a:cubicBezTo>
                    <a:pt x="93032" y="88405"/>
                    <a:pt x="91736" y="87246"/>
                    <a:pt x="89735" y="87246"/>
                  </a:cubicBezTo>
                  <a:close/>
                  <a:moveTo>
                    <a:pt x="93032" y="43671"/>
                  </a:moveTo>
                  <a:lnTo>
                    <a:pt x="93032" y="16328"/>
                  </a:lnTo>
                  <a:lnTo>
                    <a:pt x="99627" y="16328"/>
                  </a:lnTo>
                  <a:cubicBezTo>
                    <a:pt x="103277" y="16328"/>
                    <a:pt x="106339" y="13913"/>
                    <a:pt x="106339" y="10917"/>
                  </a:cubicBezTo>
                  <a:lnTo>
                    <a:pt x="106339" y="5507"/>
                  </a:lnTo>
                  <a:cubicBezTo>
                    <a:pt x="106339" y="2512"/>
                    <a:pt x="103277" y="0"/>
                    <a:pt x="99627" y="0"/>
                  </a:cubicBezTo>
                  <a:lnTo>
                    <a:pt x="19901" y="0"/>
                  </a:lnTo>
                  <a:cubicBezTo>
                    <a:pt x="16251" y="0"/>
                    <a:pt x="13307" y="2512"/>
                    <a:pt x="13307" y="5507"/>
                  </a:cubicBezTo>
                  <a:lnTo>
                    <a:pt x="13307" y="10917"/>
                  </a:lnTo>
                  <a:cubicBezTo>
                    <a:pt x="13307" y="13913"/>
                    <a:pt x="16251" y="16328"/>
                    <a:pt x="19901" y="16328"/>
                  </a:cubicBezTo>
                  <a:lnTo>
                    <a:pt x="26614" y="16328"/>
                  </a:lnTo>
                  <a:lnTo>
                    <a:pt x="26614" y="43671"/>
                  </a:lnTo>
                  <a:cubicBezTo>
                    <a:pt x="10598" y="52367"/>
                    <a:pt x="0" y="67342"/>
                    <a:pt x="0" y="84541"/>
                  </a:cubicBezTo>
                  <a:cubicBezTo>
                    <a:pt x="0" y="98454"/>
                    <a:pt x="6947" y="111014"/>
                    <a:pt x="18606" y="120000"/>
                  </a:cubicBezTo>
                  <a:lnTo>
                    <a:pt x="101393" y="120000"/>
                  </a:lnTo>
                  <a:cubicBezTo>
                    <a:pt x="112698" y="111014"/>
                    <a:pt x="120000" y="98454"/>
                    <a:pt x="120000" y="84541"/>
                  </a:cubicBezTo>
                  <a:cubicBezTo>
                    <a:pt x="119646" y="67632"/>
                    <a:pt x="108930" y="52657"/>
                    <a:pt x="93032" y="43671"/>
                  </a:cubicBezTo>
                  <a:close/>
                  <a:moveTo>
                    <a:pt x="19901" y="10917"/>
                  </a:moveTo>
                  <a:lnTo>
                    <a:pt x="19901" y="5507"/>
                  </a:lnTo>
                  <a:lnTo>
                    <a:pt x="99627" y="5507"/>
                  </a:lnTo>
                  <a:lnTo>
                    <a:pt x="99627" y="10917"/>
                  </a:lnTo>
                  <a:lnTo>
                    <a:pt x="19901" y="10917"/>
                  </a:lnTo>
                  <a:close/>
                  <a:moveTo>
                    <a:pt x="86437" y="16328"/>
                  </a:moveTo>
                  <a:lnTo>
                    <a:pt x="86437" y="23961"/>
                  </a:lnTo>
                  <a:cubicBezTo>
                    <a:pt x="79725" y="23961"/>
                    <a:pt x="71128" y="25120"/>
                    <a:pt x="61825" y="29468"/>
                  </a:cubicBezTo>
                  <a:cubicBezTo>
                    <a:pt x="50873" y="34685"/>
                    <a:pt x="40510" y="33043"/>
                    <a:pt x="33209" y="30241"/>
                  </a:cubicBezTo>
                  <a:lnTo>
                    <a:pt x="33209" y="16328"/>
                  </a:lnTo>
                  <a:lnTo>
                    <a:pt x="86437" y="16328"/>
                  </a:lnTo>
                  <a:close/>
                  <a:moveTo>
                    <a:pt x="98331" y="114492"/>
                  </a:moveTo>
                  <a:lnTo>
                    <a:pt x="21197" y="114492"/>
                  </a:lnTo>
                  <a:cubicBezTo>
                    <a:pt x="11894" y="106376"/>
                    <a:pt x="6594" y="95748"/>
                    <a:pt x="6594" y="84541"/>
                  </a:cubicBezTo>
                  <a:cubicBezTo>
                    <a:pt x="6594" y="70048"/>
                    <a:pt x="15544" y="56425"/>
                    <a:pt x="30264" y="48309"/>
                  </a:cubicBezTo>
                  <a:cubicBezTo>
                    <a:pt x="32266" y="47149"/>
                    <a:pt x="33209" y="45507"/>
                    <a:pt x="33209" y="43671"/>
                  </a:cubicBezTo>
                  <a:lnTo>
                    <a:pt x="33209" y="36231"/>
                  </a:lnTo>
                  <a:cubicBezTo>
                    <a:pt x="37212" y="37681"/>
                    <a:pt x="41805" y="38454"/>
                    <a:pt x="46869" y="38454"/>
                  </a:cubicBezTo>
                  <a:cubicBezTo>
                    <a:pt x="52522" y="38454"/>
                    <a:pt x="58410" y="37391"/>
                    <a:pt x="64769" y="34396"/>
                  </a:cubicBezTo>
                  <a:cubicBezTo>
                    <a:pt x="73130" y="30531"/>
                    <a:pt x="80431" y="29468"/>
                    <a:pt x="86084" y="29468"/>
                  </a:cubicBezTo>
                  <a:lnTo>
                    <a:pt x="86084" y="43671"/>
                  </a:lnTo>
                  <a:cubicBezTo>
                    <a:pt x="86084" y="45507"/>
                    <a:pt x="87026" y="47149"/>
                    <a:pt x="89028" y="48309"/>
                  </a:cubicBezTo>
                  <a:cubicBezTo>
                    <a:pt x="103984" y="56425"/>
                    <a:pt x="112698" y="70048"/>
                    <a:pt x="112698" y="84541"/>
                  </a:cubicBezTo>
                  <a:cubicBezTo>
                    <a:pt x="112934" y="95748"/>
                    <a:pt x="107634" y="106376"/>
                    <a:pt x="98331" y="114492"/>
                  </a:cubicBezTo>
                  <a:close/>
                  <a:moveTo>
                    <a:pt x="69715" y="49082"/>
                  </a:moveTo>
                  <a:cubicBezTo>
                    <a:pt x="64062" y="49082"/>
                    <a:pt x="59823" y="52657"/>
                    <a:pt x="59823" y="57294"/>
                  </a:cubicBezTo>
                  <a:cubicBezTo>
                    <a:pt x="59823" y="61932"/>
                    <a:pt x="64062" y="65410"/>
                    <a:pt x="69715" y="65410"/>
                  </a:cubicBezTo>
                  <a:cubicBezTo>
                    <a:pt x="75368" y="65410"/>
                    <a:pt x="79725" y="61932"/>
                    <a:pt x="79725" y="57294"/>
                  </a:cubicBezTo>
                  <a:cubicBezTo>
                    <a:pt x="79725" y="52657"/>
                    <a:pt x="75368" y="49082"/>
                    <a:pt x="69715" y="49082"/>
                  </a:cubicBezTo>
                  <a:close/>
                  <a:moveTo>
                    <a:pt x="69715" y="60000"/>
                  </a:moveTo>
                  <a:cubicBezTo>
                    <a:pt x="67831" y="60000"/>
                    <a:pt x="66418" y="58937"/>
                    <a:pt x="66418" y="57294"/>
                  </a:cubicBezTo>
                  <a:cubicBezTo>
                    <a:pt x="66418" y="55652"/>
                    <a:pt x="67831" y="54589"/>
                    <a:pt x="69715" y="54589"/>
                  </a:cubicBezTo>
                  <a:cubicBezTo>
                    <a:pt x="71717" y="54589"/>
                    <a:pt x="73130" y="55652"/>
                    <a:pt x="73130" y="57294"/>
                  </a:cubicBezTo>
                  <a:cubicBezTo>
                    <a:pt x="73130" y="58937"/>
                    <a:pt x="71717" y="60000"/>
                    <a:pt x="69715" y="60000"/>
                  </a:cubicBezTo>
                  <a:close/>
                  <a:moveTo>
                    <a:pt x="59823" y="76328"/>
                  </a:moveTo>
                  <a:cubicBezTo>
                    <a:pt x="56172" y="76328"/>
                    <a:pt x="53110" y="78840"/>
                    <a:pt x="53110" y="81835"/>
                  </a:cubicBezTo>
                  <a:cubicBezTo>
                    <a:pt x="53110" y="84830"/>
                    <a:pt x="56172" y="87246"/>
                    <a:pt x="59823" y="87246"/>
                  </a:cubicBezTo>
                  <a:cubicBezTo>
                    <a:pt x="63473" y="87246"/>
                    <a:pt x="66418" y="84830"/>
                    <a:pt x="66418" y="81835"/>
                  </a:cubicBezTo>
                  <a:cubicBezTo>
                    <a:pt x="66418" y="78840"/>
                    <a:pt x="63473" y="76328"/>
                    <a:pt x="59823" y="76328"/>
                  </a:cubicBezTo>
                  <a:close/>
                  <a:moveTo>
                    <a:pt x="69715" y="98164"/>
                  </a:moveTo>
                  <a:cubicBezTo>
                    <a:pt x="67831" y="98164"/>
                    <a:pt x="66418" y="99227"/>
                    <a:pt x="66418" y="100869"/>
                  </a:cubicBezTo>
                  <a:cubicBezTo>
                    <a:pt x="66418" y="102512"/>
                    <a:pt x="67831" y="103671"/>
                    <a:pt x="69715" y="103671"/>
                  </a:cubicBezTo>
                  <a:cubicBezTo>
                    <a:pt x="71717" y="103671"/>
                    <a:pt x="73130" y="102512"/>
                    <a:pt x="73130" y="100869"/>
                  </a:cubicBezTo>
                  <a:cubicBezTo>
                    <a:pt x="73130" y="99227"/>
                    <a:pt x="71717" y="98164"/>
                    <a:pt x="69715" y="98164"/>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grpSp>
      <p:sp>
        <p:nvSpPr>
          <p:cNvPr id="357" name="Shape 357"/>
          <p:cNvSpPr txBox="1"/>
          <p:nvPr/>
        </p:nvSpPr>
        <p:spPr>
          <a:xfrm>
            <a:off x="4025575" y="1206025"/>
            <a:ext cx="4158900" cy="341100"/>
          </a:xfrm>
          <a:prstGeom prst="rect">
            <a:avLst/>
          </a:prstGeom>
          <a:noFill/>
          <a:ln>
            <a:noFill/>
          </a:ln>
        </p:spPr>
        <p:txBody>
          <a:bodyPr anchorCtr="0" anchor="ctr" bIns="91425" lIns="91425" rIns="91425" tIns="91425">
            <a:noAutofit/>
          </a:bodyPr>
          <a:lstStyle/>
          <a:p>
            <a:pPr lvl="0" rtl="0">
              <a:spcBef>
                <a:spcPts val="0"/>
              </a:spcBef>
              <a:buNone/>
            </a:pPr>
            <a:r>
              <a:rPr b="1" lang="en" sz="1700">
                <a:solidFill>
                  <a:srgbClr val="FFFFFF"/>
                </a:solidFill>
                <a:latin typeface="Dosis"/>
                <a:ea typeface="Dosis"/>
                <a:cs typeface="Dosis"/>
                <a:sym typeface="Dosis"/>
              </a:rPr>
              <a:t>Eczacılar ve Eczaneler Hakkında Yönetmelik</a:t>
            </a:r>
          </a:p>
        </p:txBody>
      </p:sp>
      <p:sp>
        <p:nvSpPr>
          <p:cNvPr id="358" name="Shape 358"/>
          <p:cNvSpPr txBox="1"/>
          <p:nvPr/>
        </p:nvSpPr>
        <p:spPr>
          <a:xfrm>
            <a:off x="4025575" y="3166275"/>
            <a:ext cx="4310700" cy="1539900"/>
          </a:xfrm>
          <a:prstGeom prst="rect">
            <a:avLst/>
          </a:prstGeom>
          <a:noFill/>
          <a:ln>
            <a:noFill/>
          </a:ln>
        </p:spPr>
        <p:txBody>
          <a:bodyPr anchorCtr="0" anchor="t" bIns="91425" lIns="91425" rIns="91425" tIns="91425">
            <a:noAutofit/>
          </a:bodyPr>
          <a:lstStyle/>
          <a:p>
            <a:pPr lvl="0" rtl="0">
              <a:lnSpc>
                <a:spcPct val="109090"/>
              </a:lnSpc>
              <a:spcBef>
                <a:spcPts val="0"/>
              </a:spcBef>
              <a:buNone/>
            </a:pPr>
            <a:r>
              <a:rPr lang="en" sz="900">
                <a:solidFill>
                  <a:schemeClr val="dk1"/>
                </a:solidFill>
                <a:latin typeface="Trebuchet MS"/>
                <a:ea typeface="Trebuchet MS"/>
                <a:cs typeface="Trebuchet MS"/>
                <a:sym typeface="Trebuchet MS"/>
              </a:rPr>
              <a:t>12 Nisan 2014 CUMARTESİ/Resmî Gazete/Sayı : 28970</a:t>
            </a:r>
          </a:p>
          <a:p>
            <a:pPr lvl="0" rtl="0">
              <a:lnSpc>
                <a:spcPct val="109090"/>
              </a:lnSpc>
              <a:spcBef>
                <a:spcPts val="0"/>
              </a:spcBef>
              <a:buNone/>
            </a:pPr>
            <a:r>
              <a:rPr lang="en" sz="900">
                <a:solidFill>
                  <a:schemeClr val="dk1"/>
                </a:solidFill>
                <a:latin typeface="Trebuchet MS"/>
                <a:ea typeface="Trebuchet MS"/>
                <a:cs typeface="Trebuchet MS"/>
                <a:sym typeface="Trebuchet MS"/>
              </a:rPr>
              <a:t>Türkiye İlaç ve Tıbbî Cihaz Kurumundan</a:t>
            </a:r>
          </a:p>
          <a:p>
            <a:pPr lvl="0" rtl="0">
              <a:spcBef>
                <a:spcPts val="0"/>
              </a:spcBef>
              <a:buNone/>
            </a:pPr>
            <a:r>
              <a:rPr lang="en" sz="900">
                <a:solidFill>
                  <a:srgbClr val="666666"/>
                </a:solidFill>
                <a:latin typeface="Trebuchet MS"/>
                <a:ea typeface="Trebuchet MS"/>
                <a:cs typeface="Trebuchet MS"/>
                <a:sym typeface="Trebuchet MS"/>
              </a:rPr>
              <a:t>Özel saklama koşulu gerektiren veya soğuk zincire tâbi ilaçların saklama koşullarına uygun olarak eczaneye kabul edilmesi, saklanması ve aynı şartlara uygun olarak hastalara sunulması gerekir. Ayrıca soğuk zincir ilaçların konulması için buzdolabı bulundurulur. Buzdolabı ve eczane içi sıcaklık nem takibinin sağlanması için kayıtların düzenli tutulması kritik durumlarda uyarı verecek erken uyarı sisteminin ve geriye dönük hafıza kaydı bulunan termometrenin bulunması ve eczanede bulunması gereken tüm cihazların düzenli aralıklarla kalibrasyonlarının yapılması gerekir.</a:t>
            </a:r>
          </a:p>
        </p:txBody>
      </p:sp>
      <p:sp>
        <p:nvSpPr>
          <p:cNvPr id="359" name="Shape 359"/>
          <p:cNvSpPr txBox="1"/>
          <p:nvPr/>
        </p:nvSpPr>
        <p:spPr>
          <a:xfrm>
            <a:off x="4025575" y="2872900"/>
            <a:ext cx="4310700" cy="341100"/>
          </a:xfrm>
          <a:prstGeom prst="rect">
            <a:avLst/>
          </a:prstGeom>
          <a:noFill/>
          <a:ln>
            <a:noFill/>
          </a:ln>
        </p:spPr>
        <p:txBody>
          <a:bodyPr anchorCtr="0" anchor="ctr" bIns="91425" lIns="91425" rIns="91425" tIns="91425">
            <a:noAutofit/>
          </a:bodyPr>
          <a:lstStyle/>
          <a:p>
            <a:pPr lvl="0" rtl="0">
              <a:spcBef>
                <a:spcPts val="0"/>
              </a:spcBef>
              <a:buClr>
                <a:srgbClr val="000000"/>
              </a:buClr>
              <a:buFont typeface="Arial"/>
              <a:buNone/>
            </a:pPr>
            <a:r>
              <a:rPr b="1" lang="en">
                <a:latin typeface="Trebuchet MS"/>
                <a:ea typeface="Trebuchet MS"/>
                <a:cs typeface="Trebuchet MS"/>
                <a:sym typeface="Trebuchet MS"/>
              </a:rPr>
              <a:t>Resmi Gazete Sayı: 28970 12.04.2014</a:t>
            </a:r>
          </a:p>
        </p:txBody>
      </p:sp>
      <p:sp>
        <p:nvSpPr>
          <p:cNvPr id="360" name="Shape 360"/>
          <p:cNvSpPr/>
          <p:nvPr/>
        </p:nvSpPr>
        <p:spPr>
          <a:xfrm>
            <a:off x="4151431" y="1738047"/>
            <a:ext cx="297000" cy="297000"/>
          </a:xfrm>
          <a:custGeom>
            <a:pathLst>
              <a:path extrusionOk="0" h="120000" w="12000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sp>
        <p:nvSpPr>
          <p:cNvPr id="361" name="Shape 361"/>
          <p:cNvSpPr/>
          <p:nvPr/>
        </p:nvSpPr>
        <p:spPr>
          <a:xfrm>
            <a:off x="5149904" y="1738025"/>
            <a:ext cx="240600" cy="297000"/>
          </a:xfrm>
          <a:custGeom>
            <a:pathLst>
              <a:path extrusionOk="0" h="120000" w="120000">
                <a:moveTo>
                  <a:pt x="20078" y="49082"/>
                </a:moveTo>
                <a:lnTo>
                  <a:pt x="60000" y="49082"/>
                </a:lnTo>
                <a:cubicBezTo>
                  <a:pt x="62007" y="49082"/>
                  <a:pt x="63425" y="48019"/>
                  <a:pt x="63425" y="46376"/>
                </a:cubicBezTo>
                <a:cubicBezTo>
                  <a:pt x="63425" y="44734"/>
                  <a:pt x="62007" y="43671"/>
                  <a:pt x="60000" y="43671"/>
                </a:cubicBezTo>
                <a:lnTo>
                  <a:pt x="20078" y="43671"/>
                </a:lnTo>
                <a:cubicBezTo>
                  <a:pt x="18070" y="43671"/>
                  <a:pt x="16771" y="44734"/>
                  <a:pt x="16771" y="46376"/>
                </a:cubicBezTo>
                <a:cubicBezTo>
                  <a:pt x="16771" y="48019"/>
                  <a:pt x="18070" y="49082"/>
                  <a:pt x="20078" y="49082"/>
                </a:cubicBezTo>
                <a:close/>
                <a:moveTo>
                  <a:pt x="113385" y="10917"/>
                </a:moveTo>
                <a:lnTo>
                  <a:pt x="96732" y="10917"/>
                </a:lnTo>
                <a:lnTo>
                  <a:pt x="96732" y="2705"/>
                </a:lnTo>
                <a:cubicBezTo>
                  <a:pt x="96732" y="1062"/>
                  <a:pt x="95433" y="0"/>
                  <a:pt x="93425" y="0"/>
                </a:cubicBezTo>
                <a:cubicBezTo>
                  <a:pt x="91417" y="0"/>
                  <a:pt x="90000" y="1062"/>
                  <a:pt x="90000" y="2705"/>
                </a:cubicBezTo>
                <a:lnTo>
                  <a:pt x="90000" y="10917"/>
                </a:lnTo>
                <a:lnTo>
                  <a:pt x="83385" y="10917"/>
                </a:lnTo>
                <a:lnTo>
                  <a:pt x="83385" y="2705"/>
                </a:lnTo>
                <a:cubicBezTo>
                  <a:pt x="83385" y="1062"/>
                  <a:pt x="82086" y="0"/>
                  <a:pt x="80078" y="0"/>
                </a:cubicBezTo>
                <a:cubicBezTo>
                  <a:pt x="78070" y="0"/>
                  <a:pt x="76771" y="1062"/>
                  <a:pt x="76771" y="2705"/>
                </a:cubicBezTo>
                <a:lnTo>
                  <a:pt x="76771" y="10917"/>
                </a:lnTo>
                <a:lnTo>
                  <a:pt x="70039" y="10917"/>
                </a:lnTo>
                <a:lnTo>
                  <a:pt x="70039" y="2705"/>
                </a:lnTo>
                <a:cubicBezTo>
                  <a:pt x="70039" y="1062"/>
                  <a:pt x="68740" y="0"/>
                  <a:pt x="66732" y="0"/>
                </a:cubicBezTo>
                <a:cubicBezTo>
                  <a:pt x="64724" y="0"/>
                  <a:pt x="63425" y="1062"/>
                  <a:pt x="63425" y="2705"/>
                </a:cubicBezTo>
                <a:lnTo>
                  <a:pt x="63425" y="10917"/>
                </a:lnTo>
                <a:lnTo>
                  <a:pt x="56692" y="10917"/>
                </a:lnTo>
                <a:lnTo>
                  <a:pt x="56692" y="2705"/>
                </a:lnTo>
                <a:cubicBezTo>
                  <a:pt x="56692" y="1062"/>
                  <a:pt x="55393" y="0"/>
                  <a:pt x="53385" y="0"/>
                </a:cubicBezTo>
                <a:cubicBezTo>
                  <a:pt x="51377" y="0"/>
                  <a:pt x="50078" y="1062"/>
                  <a:pt x="50078" y="2705"/>
                </a:cubicBezTo>
                <a:lnTo>
                  <a:pt x="50078" y="10917"/>
                </a:lnTo>
                <a:lnTo>
                  <a:pt x="43346" y="10917"/>
                </a:lnTo>
                <a:lnTo>
                  <a:pt x="43346" y="2705"/>
                </a:lnTo>
                <a:cubicBezTo>
                  <a:pt x="43346" y="1062"/>
                  <a:pt x="42047" y="0"/>
                  <a:pt x="40039" y="0"/>
                </a:cubicBezTo>
                <a:cubicBezTo>
                  <a:pt x="38031" y="0"/>
                  <a:pt x="36732" y="1062"/>
                  <a:pt x="36732" y="2705"/>
                </a:cubicBezTo>
                <a:lnTo>
                  <a:pt x="36732" y="10917"/>
                </a:lnTo>
                <a:lnTo>
                  <a:pt x="30000" y="10917"/>
                </a:lnTo>
                <a:lnTo>
                  <a:pt x="30000" y="2705"/>
                </a:lnTo>
                <a:cubicBezTo>
                  <a:pt x="30000" y="1062"/>
                  <a:pt x="28700" y="0"/>
                  <a:pt x="26692" y="0"/>
                </a:cubicBezTo>
                <a:cubicBezTo>
                  <a:pt x="24685" y="0"/>
                  <a:pt x="23385" y="1062"/>
                  <a:pt x="23385" y="2705"/>
                </a:cubicBezTo>
                <a:lnTo>
                  <a:pt x="23385" y="10917"/>
                </a:lnTo>
                <a:lnTo>
                  <a:pt x="6732" y="10917"/>
                </a:lnTo>
                <a:cubicBezTo>
                  <a:pt x="3070" y="10917"/>
                  <a:pt x="0" y="13333"/>
                  <a:pt x="0" y="16328"/>
                </a:cubicBezTo>
                <a:lnTo>
                  <a:pt x="0" y="114492"/>
                </a:lnTo>
                <a:cubicBezTo>
                  <a:pt x="0" y="117487"/>
                  <a:pt x="3070" y="120000"/>
                  <a:pt x="6732" y="120000"/>
                </a:cubicBezTo>
                <a:lnTo>
                  <a:pt x="113385" y="120000"/>
                </a:lnTo>
                <a:cubicBezTo>
                  <a:pt x="117047" y="120000"/>
                  <a:pt x="120000" y="117487"/>
                  <a:pt x="120000" y="114492"/>
                </a:cubicBezTo>
                <a:lnTo>
                  <a:pt x="120000" y="16328"/>
                </a:lnTo>
                <a:cubicBezTo>
                  <a:pt x="120000" y="13333"/>
                  <a:pt x="117047" y="10917"/>
                  <a:pt x="113385" y="10917"/>
                </a:cubicBezTo>
                <a:close/>
                <a:moveTo>
                  <a:pt x="6732" y="114492"/>
                </a:moveTo>
                <a:lnTo>
                  <a:pt x="6732" y="98164"/>
                </a:lnTo>
                <a:lnTo>
                  <a:pt x="26692" y="114492"/>
                </a:lnTo>
                <a:lnTo>
                  <a:pt x="6732" y="114492"/>
                </a:lnTo>
                <a:close/>
                <a:moveTo>
                  <a:pt x="113385" y="114492"/>
                </a:moveTo>
                <a:lnTo>
                  <a:pt x="36732" y="114492"/>
                </a:lnTo>
                <a:lnTo>
                  <a:pt x="6732" y="89951"/>
                </a:lnTo>
                <a:lnTo>
                  <a:pt x="6732" y="16328"/>
                </a:lnTo>
                <a:lnTo>
                  <a:pt x="23385" y="16328"/>
                </a:lnTo>
                <a:lnTo>
                  <a:pt x="23385" y="24541"/>
                </a:lnTo>
                <a:cubicBezTo>
                  <a:pt x="23385" y="26183"/>
                  <a:pt x="24685" y="27246"/>
                  <a:pt x="26692" y="27246"/>
                </a:cubicBezTo>
                <a:cubicBezTo>
                  <a:pt x="28700" y="27246"/>
                  <a:pt x="30000" y="26183"/>
                  <a:pt x="30000" y="24541"/>
                </a:cubicBezTo>
                <a:lnTo>
                  <a:pt x="30000" y="16328"/>
                </a:lnTo>
                <a:lnTo>
                  <a:pt x="36732" y="16328"/>
                </a:lnTo>
                <a:lnTo>
                  <a:pt x="36732" y="24541"/>
                </a:lnTo>
                <a:cubicBezTo>
                  <a:pt x="36732" y="26183"/>
                  <a:pt x="38031" y="27246"/>
                  <a:pt x="40039" y="27246"/>
                </a:cubicBezTo>
                <a:cubicBezTo>
                  <a:pt x="42047" y="27246"/>
                  <a:pt x="43346" y="26183"/>
                  <a:pt x="43346" y="24541"/>
                </a:cubicBezTo>
                <a:lnTo>
                  <a:pt x="43346" y="16328"/>
                </a:lnTo>
                <a:lnTo>
                  <a:pt x="50078" y="16328"/>
                </a:lnTo>
                <a:lnTo>
                  <a:pt x="50078" y="24541"/>
                </a:lnTo>
                <a:cubicBezTo>
                  <a:pt x="50078" y="26183"/>
                  <a:pt x="51377" y="27246"/>
                  <a:pt x="53385" y="27246"/>
                </a:cubicBezTo>
                <a:cubicBezTo>
                  <a:pt x="55393" y="27246"/>
                  <a:pt x="56692" y="26183"/>
                  <a:pt x="56692" y="24541"/>
                </a:cubicBezTo>
                <a:lnTo>
                  <a:pt x="56692" y="16328"/>
                </a:lnTo>
                <a:lnTo>
                  <a:pt x="63425" y="16328"/>
                </a:lnTo>
                <a:lnTo>
                  <a:pt x="63425" y="24541"/>
                </a:lnTo>
                <a:cubicBezTo>
                  <a:pt x="63425" y="26183"/>
                  <a:pt x="64724" y="27246"/>
                  <a:pt x="66732" y="27246"/>
                </a:cubicBezTo>
                <a:cubicBezTo>
                  <a:pt x="68740" y="27246"/>
                  <a:pt x="70039" y="26183"/>
                  <a:pt x="70039" y="24541"/>
                </a:cubicBezTo>
                <a:lnTo>
                  <a:pt x="70039" y="16328"/>
                </a:lnTo>
                <a:lnTo>
                  <a:pt x="76771" y="16328"/>
                </a:lnTo>
                <a:lnTo>
                  <a:pt x="76771" y="24541"/>
                </a:lnTo>
                <a:cubicBezTo>
                  <a:pt x="76771" y="26183"/>
                  <a:pt x="78070" y="27246"/>
                  <a:pt x="80078" y="27246"/>
                </a:cubicBezTo>
                <a:cubicBezTo>
                  <a:pt x="82086" y="27246"/>
                  <a:pt x="83385" y="26183"/>
                  <a:pt x="83385" y="24541"/>
                </a:cubicBezTo>
                <a:lnTo>
                  <a:pt x="83385" y="16328"/>
                </a:lnTo>
                <a:lnTo>
                  <a:pt x="90000" y="16328"/>
                </a:lnTo>
                <a:lnTo>
                  <a:pt x="90000" y="24541"/>
                </a:lnTo>
                <a:cubicBezTo>
                  <a:pt x="90000" y="26183"/>
                  <a:pt x="91417" y="27246"/>
                  <a:pt x="93425" y="27246"/>
                </a:cubicBezTo>
                <a:cubicBezTo>
                  <a:pt x="95433" y="27246"/>
                  <a:pt x="96732" y="26183"/>
                  <a:pt x="96732" y="24541"/>
                </a:cubicBezTo>
                <a:lnTo>
                  <a:pt x="96732" y="16328"/>
                </a:lnTo>
                <a:lnTo>
                  <a:pt x="113385" y="16328"/>
                </a:lnTo>
                <a:lnTo>
                  <a:pt x="113385" y="114492"/>
                </a:lnTo>
                <a:close/>
                <a:moveTo>
                  <a:pt x="16771" y="62705"/>
                </a:moveTo>
                <a:cubicBezTo>
                  <a:pt x="16771" y="64347"/>
                  <a:pt x="18070" y="65410"/>
                  <a:pt x="20078" y="65410"/>
                </a:cubicBezTo>
                <a:lnTo>
                  <a:pt x="100039" y="65410"/>
                </a:lnTo>
                <a:cubicBezTo>
                  <a:pt x="102047" y="65410"/>
                  <a:pt x="103346" y="64347"/>
                  <a:pt x="103346" y="62705"/>
                </a:cubicBezTo>
                <a:cubicBezTo>
                  <a:pt x="103346" y="61062"/>
                  <a:pt x="102047" y="60000"/>
                  <a:pt x="100039" y="60000"/>
                </a:cubicBezTo>
                <a:lnTo>
                  <a:pt x="20078" y="60000"/>
                </a:lnTo>
                <a:cubicBezTo>
                  <a:pt x="18070" y="60000"/>
                  <a:pt x="16771" y="61062"/>
                  <a:pt x="16771" y="62705"/>
                </a:cubicBezTo>
                <a:close/>
                <a:moveTo>
                  <a:pt x="80078" y="76328"/>
                </a:moveTo>
                <a:lnTo>
                  <a:pt x="20078" y="76328"/>
                </a:lnTo>
                <a:cubicBezTo>
                  <a:pt x="18070" y="76328"/>
                  <a:pt x="16771" y="77487"/>
                  <a:pt x="16771" y="79130"/>
                </a:cubicBezTo>
                <a:cubicBezTo>
                  <a:pt x="16771" y="80676"/>
                  <a:pt x="18070" y="81835"/>
                  <a:pt x="20078" y="81835"/>
                </a:cubicBezTo>
                <a:lnTo>
                  <a:pt x="80078" y="81835"/>
                </a:lnTo>
                <a:cubicBezTo>
                  <a:pt x="82086" y="81835"/>
                  <a:pt x="83385" y="80676"/>
                  <a:pt x="83385" y="79130"/>
                </a:cubicBezTo>
                <a:cubicBezTo>
                  <a:pt x="83385" y="77487"/>
                  <a:pt x="82086" y="76328"/>
                  <a:pt x="80078" y="76328"/>
                </a:cubicBezTo>
                <a:close/>
              </a:path>
            </a:pathLst>
          </a:custGeom>
          <a:solidFill>
            <a:srgbClr val="FFFFFF"/>
          </a:solidFill>
          <a:ln>
            <a:noFill/>
          </a:ln>
        </p:spPr>
        <p:txBody>
          <a:bodyPr anchorCtr="0" anchor="t" bIns="45700" lIns="91425" rIns="91425" tIns="45700">
            <a:noAutofit/>
          </a:bodyPr>
          <a:lstStyle/>
          <a:p>
            <a:pPr indent="0" lvl="0" marL="0" marR="0" rtl="0" algn="l">
              <a:spcBef>
                <a:spcPts val="0"/>
              </a:spcBef>
              <a:buNone/>
            </a:pPr>
            <a:r>
              <a:t/>
            </a:r>
            <a:endParaRPr sz="1800">
              <a:solidFill>
                <a:srgbClr val="000000"/>
              </a:solidFill>
              <a:latin typeface="Calibri"/>
              <a:ea typeface="Calibri"/>
              <a:cs typeface="Calibri"/>
              <a:sym typeface="Calibri"/>
            </a:endParaRPr>
          </a:p>
        </p:txBody>
      </p:sp>
      <p:pic>
        <p:nvPicPr>
          <p:cNvPr descr="Kurum_Logo.png" id="362" name="Shape 362"/>
          <p:cNvPicPr preferRelativeResize="0"/>
          <p:nvPr/>
        </p:nvPicPr>
        <p:blipFill>
          <a:blip r:embed="rId5">
            <a:alphaModFix/>
          </a:blip>
          <a:stretch>
            <a:fillRect/>
          </a:stretch>
        </p:blipFill>
        <p:spPr>
          <a:xfrm>
            <a:off x="8146122" y="2629650"/>
            <a:ext cx="955624" cy="10993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